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2"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B02AE5-0B9B-412E-B658-F16CBE958789}" v="318" dt="2021-02-08T17:40:35.8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71" d="100"/>
          <a:sy n="71" d="100"/>
        </p:scale>
        <p:origin x="66" y="7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ran Ibrahim" userId="S::librahim1@st.noorderpoort.nl::d1fc4cbf-b22b-4d6b-b59d-0bc46f06ef18" providerId="AD" clId="Web-{8BB02AE5-0B9B-412E-B658-F16CBE958789}"/>
    <pc:docChg chg="addSld modSld addMainMaster delMainMaster">
      <pc:chgData name="Loran Ibrahim" userId="S::librahim1@st.noorderpoort.nl::d1fc4cbf-b22b-4d6b-b59d-0bc46f06ef18" providerId="AD" clId="Web-{8BB02AE5-0B9B-412E-B658-F16CBE958789}" dt="2021-02-08T17:40:36.015" v="179"/>
      <pc:docMkLst>
        <pc:docMk/>
      </pc:docMkLst>
      <pc:sldChg chg="addSp modSp mod setBg modClrScheme chgLayout">
        <pc:chgData name="Loran Ibrahim" userId="S::librahim1@st.noorderpoort.nl::d1fc4cbf-b22b-4d6b-b59d-0bc46f06ef18" providerId="AD" clId="Web-{8BB02AE5-0B9B-412E-B658-F16CBE958789}" dt="2021-02-08T17:16:33.872" v="25" actId="20577"/>
        <pc:sldMkLst>
          <pc:docMk/>
          <pc:sldMk cId="1823541577" sldId="256"/>
        </pc:sldMkLst>
        <pc:spChg chg="mod">
          <ac:chgData name="Loran Ibrahim" userId="S::librahim1@st.noorderpoort.nl::d1fc4cbf-b22b-4d6b-b59d-0bc46f06ef18" providerId="AD" clId="Web-{8BB02AE5-0B9B-412E-B658-F16CBE958789}" dt="2021-02-08T17:16:27.762" v="23"/>
          <ac:spMkLst>
            <pc:docMk/>
            <pc:sldMk cId="1823541577" sldId="256"/>
            <ac:spMk id="2" creationId="{00000000-0000-0000-0000-000000000000}"/>
          </ac:spMkLst>
        </pc:spChg>
        <pc:spChg chg="mod">
          <ac:chgData name="Loran Ibrahim" userId="S::librahim1@st.noorderpoort.nl::d1fc4cbf-b22b-4d6b-b59d-0bc46f06ef18" providerId="AD" clId="Web-{8BB02AE5-0B9B-412E-B658-F16CBE958789}" dt="2021-02-08T17:16:33.872" v="25" actId="20577"/>
          <ac:spMkLst>
            <pc:docMk/>
            <pc:sldMk cId="1823541577" sldId="256"/>
            <ac:spMk id="3" creationId="{00000000-0000-0000-0000-000000000000}"/>
          </ac:spMkLst>
        </pc:spChg>
        <pc:spChg chg="add">
          <ac:chgData name="Loran Ibrahim" userId="S::librahim1@st.noorderpoort.nl::d1fc4cbf-b22b-4d6b-b59d-0bc46f06ef18" providerId="AD" clId="Web-{8BB02AE5-0B9B-412E-B658-F16CBE958789}" dt="2021-02-08T17:16:27.762" v="23"/>
          <ac:spMkLst>
            <pc:docMk/>
            <pc:sldMk cId="1823541577" sldId="256"/>
            <ac:spMk id="9" creationId="{BF9FFE17-DE95-4821-ACC1-B90C95449294}"/>
          </ac:spMkLst>
        </pc:spChg>
        <pc:spChg chg="add">
          <ac:chgData name="Loran Ibrahim" userId="S::librahim1@st.noorderpoort.nl::d1fc4cbf-b22b-4d6b-b59d-0bc46f06ef18" providerId="AD" clId="Web-{8BB02AE5-0B9B-412E-B658-F16CBE958789}" dt="2021-02-08T17:16:27.762" v="23"/>
          <ac:spMkLst>
            <pc:docMk/>
            <pc:sldMk cId="1823541577" sldId="256"/>
            <ac:spMk id="11" creationId="{03CF76AF-FF72-4430-A772-05840329020B}"/>
          </ac:spMkLst>
        </pc:spChg>
        <pc:spChg chg="add">
          <ac:chgData name="Loran Ibrahim" userId="S::librahim1@st.noorderpoort.nl::d1fc4cbf-b22b-4d6b-b59d-0bc46f06ef18" providerId="AD" clId="Web-{8BB02AE5-0B9B-412E-B658-F16CBE958789}" dt="2021-02-08T17:16:27.762" v="23"/>
          <ac:spMkLst>
            <pc:docMk/>
            <pc:sldMk cId="1823541577" sldId="256"/>
            <ac:spMk id="13" creationId="{0B1C8180-2FDD-4202-8C45-4057CB1AB26F}"/>
          </ac:spMkLst>
        </pc:spChg>
        <pc:picChg chg="add">
          <ac:chgData name="Loran Ibrahim" userId="S::librahim1@st.noorderpoort.nl::d1fc4cbf-b22b-4d6b-b59d-0bc46f06ef18" providerId="AD" clId="Web-{8BB02AE5-0B9B-412E-B658-F16CBE958789}" dt="2021-02-08T17:16:27.762" v="23"/>
          <ac:picMkLst>
            <pc:docMk/>
            <pc:sldMk cId="1823541577" sldId="256"/>
            <ac:picMk id="4" creationId="{4A1BF699-9273-4E46-8376-638990629BC7}"/>
          </ac:picMkLst>
        </pc:picChg>
        <pc:cxnChg chg="add">
          <ac:chgData name="Loran Ibrahim" userId="S::librahim1@st.noorderpoort.nl::d1fc4cbf-b22b-4d6b-b59d-0bc46f06ef18" providerId="AD" clId="Web-{8BB02AE5-0B9B-412E-B658-F16CBE958789}" dt="2021-02-08T17:16:27.762" v="23"/>
          <ac:cxnSpMkLst>
            <pc:docMk/>
            <pc:sldMk cId="1823541577" sldId="256"/>
            <ac:cxnSpMk id="15" creationId="{D6E86CC6-13EA-4A88-86AD-CF27BF52CC95}"/>
          </ac:cxnSpMkLst>
        </pc:cxnChg>
        <pc:cxnChg chg="add">
          <ac:chgData name="Loran Ibrahim" userId="S::librahim1@st.noorderpoort.nl::d1fc4cbf-b22b-4d6b-b59d-0bc46f06ef18" providerId="AD" clId="Web-{8BB02AE5-0B9B-412E-B658-F16CBE958789}" dt="2021-02-08T17:16:27.762" v="23"/>
          <ac:cxnSpMkLst>
            <pc:docMk/>
            <pc:sldMk cId="1823541577" sldId="256"/>
            <ac:cxnSpMk id="17" creationId="{3F80B441-4F7D-4B40-8A13-FED03A1F3A16}"/>
          </ac:cxnSpMkLst>
        </pc:cxnChg>
        <pc:cxnChg chg="add">
          <ac:chgData name="Loran Ibrahim" userId="S::librahim1@st.noorderpoort.nl::d1fc4cbf-b22b-4d6b-b59d-0bc46f06ef18" providerId="AD" clId="Web-{8BB02AE5-0B9B-412E-B658-F16CBE958789}" dt="2021-02-08T17:16:27.762" v="23"/>
          <ac:cxnSpMkLst>
            <pc:docMk/>
            <pc:sldMk cId="1823541577" sldId="256"/>
            <ac:cxnSpMk id="19" creationId="{70C7FD1A-44B1-4E4C-B0C9-A8103DCCDCC2}"/>
          </ac:cxnSpMkLst>
        </pc:cxnChg>
      </pc:sldChg>
      <pc:sldChg chg="addSp modSp new mod setBg setClrOvrMap">
        <pc:chgData name="Loran Ibrahim" userId="S::librahim1@st.noorderpoort.nl::d1fc4cbf-b22b-4d6b-b59d-0bc46f06ef18" providerId="AD" clId="Web-{8BB02AE5-0B9B-412E-B658-F16CBE958789}" dt="2021-02-08T17:24:36.524" v="56" actId="20577"/>
        <pc:sldMkLst>
          <pc:docMk/>
          <pc:sldMk cId="3120149997" sldId="257"/>
        </pc:sldMkLst>
        <pc:spChg chg="mod">
          <ac:chgData name="Loran Ibrahim" userId="S::librahim1@st.noorderpoort.nl::d1fc4cbf-b22b-4d6b-b59d-0bc46f06ef18" providerId="AD" clId="Web-{8BB02AE5-0B9B-412E-B658-F16CBE958789}" dt="2021-02-08T17:23:27.788" v="48"/>
          <ac:spMkLst>
            <pc:docMk/>
            <pc:sldMk cId="3120149997" sldId="257"/>
            <ac:spMk id="2" creationId="{E988EF24-4214-4C6B-946F-2DAD75052E77}"/>
          </ac:spMkLst>
        </pc:spChg>
        <pc:spChg chg="mod">
          <ac:chgData name="Loran Ibrahim" userId="S::librahim1@st.noorderpoort.nl::d1fc4cbf-b22b-4d6b-b59d-0bc46f06ef18" providerId="AD" clId="Web-{8BB02AE5-0B9B-412E-B658-F16CBE958789}" dt="2021-02-08T17:24:36.524" v="56" actId="20577"/>
          <ac:spMkLst>
            <pc:docMk/>
            <pc:sldMk cId="3120149997" sldId="257"/>
            <ac:spMk id="3" creationId="{5AFD4BD3-16E1-4646-9739-A22E1F61B109}"/>
          </ac:spMkLst>
        </pc:spChg>
        <pc:spChg chg="add">
          <ac:chgData name="Loran Ibrahim" userId="S::librahim1@st.noorderpoort.nl::d1fc4cbf-b22b-4d6b-b59d-0bc46f06ef18" providerId="AD" clId="Web-{8BB02AE5-0B9B-412E-B658-F16CBE958789}" dt="2021-02-08T17:23:27.788" v="48"/>
          <ac:spMkLst>
            <pc:docMk/>
            <pc:sldMk cId="3120149997" sldId="257"/>
            <ac:spMk id="9" creationId="{E192707B-B929-41A7-9B41-E959A1C689E4}"/>
          </ac:spMkLst>
        </pc:spChg>
        <pc:spChg chg="add">
          <ac:chgData name="Loran Ibrahim" userId="S::librahim1@st.noorderpoort.nl::d1fc4cbf-b22b-4d6b-b59d-0bc46f06ef18" providerId="AD" clId="Web-{8BB02AE5-0B9B-412E-B658-F16CBE958789}" dt="2021-02-08T17:23:27.788" v="48"/>
          <ac:spMkLst>
            <pc:docMk/>
            <pc:sldMk cId="3120149997" sldId="257"/>
            <ac:spMk id="11" creationId="{8FB4235C-4505-46C7-AD8F-8769A1972FC1}"/>
          </ac:spMkLst>
        </pc:spChg>
        <pc:picChg chg="add mod ord">
          <ac:chgData name="Loran Ibrahim" userId="S::librahim1@st.noorderpoort.nl::d1fc4cbf-b22b-4d6b-b59d-0bc46f06ef18" providerId="AD" clId="Web-{8BB02AE5-0B9B-412E-B658-F16CBE958789}" dt="2021-02-08T17:23:27.788" v="48"/>
          <ac:picMkLst>
            <pc:docMk/>
            <pc:sldMk cId="3120149997" sldId="257"/>
            <ac:picMk id="4" creationId="{57AF383D-44E4-40E5-B270-ED5DF7C84AE6}"/>
          </ac:picMkLst>
        </pc:picChg>
      </pc:sldChg>
      <pc:sldChg chg="addSp modSp new mod setBg">
        <pc:chgData name="Loran Ibrahim" userId="S::librahim1@st.noorderpoort.nl::d1fc4cbf-b22b-4d6b-b59d-0bc46f06ef18" providerId="AD" clId="Web-{8BB02AE5-0B9B-412E-B658-F16CBE958789}" dt="2021-02-08T17:27:53.075" v="71" actId="20577"/>
        <pc:sldMkLst>
          <pc:docMk/>
          <pc:sldMk cId="3969115149" sldId="258"/>
        </pc:sldMkLst>
        <pc:spChg chg="mod">
          <ac:chgData name="Loran Ibrahim" userId="S::librahim1@st.noorderpoort.nl::d1fc4cbf-b22b-4d6b-b59d-0bc46f06ef18" providerId="AD" clId="Web-{8BB02AE5-0B9B-412E-B658-F16CBE958789}" dt="2021-02-08T17:27:21.465" v="67"/>
          <ac:spMkLst>
            <pc:docMk/>
            <pc:sldMk cId="3969115149" sldId="258"/>
            <ac:spMk id="2" creationId="{61C4433E-A349-4F8D-AEFE-C76758878B88}"/>
          </ac:spMkLst>
        </pc:spChg>
        <pc:spChg chg="mod ord">
          <ac:chgData name="Loran Ibrahim" userId="S::librahim1@st.noorderpoort.nl::d1fc4cbf-b22b-4d6b-b59d-0bc46f06ef18" providerId="AD" clId="Web-{8BB02AE5-0B9B-412E-B658-F16CBE958789}" dt="2021-02-08T17:27:53.075" v="71" actId="20577"/>
          <ac:spMkLst>
            <pc:docMk/>
            <pc:sldMk cId="3969115149" sldId="258"/>
            <ac:spMk id="3" creationId="{73601183-EAC4-4DCF-9D8C-36DF144E9D0D}"/>
          </ac:spMkLst>
        </pc:spChg>
        <pc:spChg chg="add">
          <ac:chgData name="Loran Ibrahim" userId="S::librahim1@st.noorderpoort.nl::d1fc4cbf-b22b-4d6b-b59d-0bc46f06ef18" providerId="AD" clId="Web-{8BB02AE5-0B9B-412E-B658-F16CBE958789}" dt="2021-02-08T17:27:21.465" v="67"/>
          <ac:spMkLst>
            <pc:docMk/>
            <pc:sldMk cId="3969115149" sldId="258"/>
            <ac:spMk id="9" creationId="{0BBB6B01-5B73-410C-B70E-8CF2FA470D11}"/>
          </ac:spMkLst>
        </pc:spChg>
        <pc:spChg chg="add">
          <ac:chgData name="Loran Ibrahim" userId="S::librahim1@st.noorderpoort.nl::d1fc4cbf-b22b-4d6b-b59d-0bc46f06ef18" providerId="AD" clId="Web-{8BB02AE5-0B9B-412E-B658-F16CBE958789}" dt="2021-02-08T17:27:21.465" v="67"/>
          <ac:spMkLst>
            <pc:docMk/>
            <pc:sldMk cId="3969115149" sldId="258"/>
            <ac:spMk id="11" creationId="{8712F587-12D0-435C-8E3F-F44C36EE71B8}"/>
          </ac:spMkLst>
        </pc:spChg>
        <pc:picChg chg="add mod">
          <ac:chgData name="Loran Ibrahim" userId="S::librahim1@st.noorderpoort.nl::d1fc4cbf-b22b-4d6b-b59d-0bc46f06ef18" providerId="AD" clId="Web-{8BB02AE5-0B9B-412E-B658-F16CBE958789}" dt="2021-02-08T17:27:21.465" v="67"/>
          <ac:picMkLst>
            <pc:docMk/>
            <pc:sldMk cId="3969115149" sldId="258"/>
            <ac:picMk id="4" creationId="{692F00B9-A58B-4744-9393-24CDAD266220}"/>
          </ac:picMkLst>
        </pc:picChg>
      </pc:sldChg>
      <pc:sldChg chg="addSp modSp new mod setBg setClrOvrMap">
        <pc:chgData name="Loran Ibrahim" userId="S::librahim1@st.noorderpoort.nl::d1fc4cbf-b22b-4d6b-b59d-0bc46f06ef18" providerId="AD" clId="Web-{8BB02AE5-0B9B-412E-B658-F16CBE958789}" dt="2021-02-08T17:30:09.047" v="86"/>
        <pc:sldMkLst>
          <pc:docMk/>
          <pc:sldMk cId="997685254" sldId="259"/>
        </pc:sldMkLst>
        <pc:spChg chg="mod">
          <ac:chgData name="Loran Ibrahim" userId="S::librahim1@st.noorderpoort.nl::d1fc4cbf-b22b-4d6b-b59d-0bc46f06ef18" providerId="AD" clId="Web-{8BB02AE5-0B9B-412E-B658-F16CBE958789}" dt="2021-02-08T17:30:09.047" v="86"/>
          <ac:spMkLst>
            <pc:docMk/>
            <pc:sldMk cId="997685254" sldId="259"/>
            <ac:spMk id="2" creationId="{1F13DC90-2195-431C-8995-EE7458871361}"/>
          </ac:spMkLst>
        </pc:spChg>
        <pc:spChg chg="mod">
          <ac:chgData name="Loran Ibrahim" userId="S::librahim1@st.noorderpoort.nl::d1fc4cbf-b22b-4d6b-b59d-0bc46f06ef18" providerId="AD" clId="Web-{8BB02AE5-0B9B-412E-B658-F16CBE958789}" dt="2021-02-08T17:30:09.047" v="86"/>
          <ac:spMkLst>
            <pc:docMk/>
            <pc:sldMk cId="997685254" sldId="259"/>
            <ac:spMk id="3" creationId="{A989BA8B-6F06-4440-94DA-2A7D98678877}"/>
          </ac:spMkLst>
        </pc:spChg>
        <pc:spChg chg="add">
          <ac:chgData name="Loran Ibrahim" userId="S::librahim1@st.noorderpoort.nl::d1fc4cbf-b22b-4d6b-b59d-0bc46f06ef18" providerId="AD" clId="Web-{8BB02AE5-0B9B-412E-B658-F16CBE958789}" dt="2021-02-08T17:30:09.047" v="86"/>
          <ac:spMkLst>
            <pc:docMk/>
            <pc:sldMk cId="997685254" sldId="259"/>
            <ac:spMk id="9" creationId="{2DC4AA0A-D9C3-4A0B-990D-1BCB0022A696}"/>
          </ac:spMkLst>
        </pc:spChg>
        <pc:spChg chg="add">
          <ac:chgData name="Loran Ibrahim" userId="S::librahim1@st.noorderpoort.nl::d1fc4cbf-b22b-4d6b-b59d-0bc46f06ef18" providerId="AD" clId="Web-{8BB02AE5-0B9B-412E-B658-F16CBE958789}" dt="2021-02-08T17:30:09.047" v="86"/>
          <ac:spMkLst>
            <pc:docMk/>
            <pc:sldMk cId="997685254" sldId="259"/>
            <ac:spMk id="11" creationId="{370878C7-7719-40BD-AA97-751A85670594}"/>
          </ac:spMkLst>
        </pc:spChg>
        <pc:spChg chg="add">
          <ac:chgData name="Loran Ibrahim" userId="S::librahim1@st.noorderpoort.nl::d1fc4cbf-b22b-4d6b-b59d-0bc46f06ef18" providerId="AD" clId="Web-{8BB02AE5-0B9B-412E-B658-F16CBE958789}" dt="2021-02-08T17:30:09.047" v="86"/>
          <ac:spMkLst>
            <pc:docMk/>
            <pc:sldMk cId="997685254" sldId="259"/>
            <ac:spMk id="13" creationId="{1D9D3865-C494-4C4A-8495-8245E905469D}"/>
          </ac:spMkLst>
        </pc:spChg>
        <pc:picChg chg="add mod ord">
          <ac:chgData name="Loran Ibrahim" userId="S::librahim1@st.noorderpoort.nl::d1fc4cbf-b22b-4d6b-b59d-0bc46f06ef18" providerId="AD" clId="Web-{8BB02AE5-0B9B-412E-B658-F16CBE958789}" dt="2021-02-08T17:30:09.047" v="86"/>
          <ac:picMkLst>
            <pc:docMk/>
            <pc:sldMk cId="997685254" sldId="259"/>
            <ac:picMk id="4" creationId="{D7B44172-39BC-496B-9D07-632096EB4D5B}"/>
          </ac:picMkLst>
        </pc:picChg>
        <pc:cxnChg chg="add">
          <ac:chgData name="Loran Ibrahim" userId="S::librahim1@st.noorderpoort.nl::d1fc4cbf-b22b-4d6b-b59d-0bc46f06ef18" providerId="AD" clId="Web-{8BB02AE5-0B9B-412E-B658-F16CBE958789}" dt="2021-02-08T17:30:09.047" v="86"/>
          <ac:cxnSpMkLst>
            <pc:docMk/>
            <pc:sldMk cId="997685254" sldId="259"/>
            <ac:cxnSpMk id="15" creationId="{B78EE79F-FCAA-4CF9-9746-730B51FC4CB3}"/>
          </ac:cxnSpMkLst>
        </pc:cxnChg>
      </pc:sldChg>
      <pc:sldChg chg="addSp delSp modSp new mod setBg setClrOvrMap">
        <pc:chgData name="Loran Ibrahim" userId="S::librahim1@st.noorderpoort.nl::d1fc4cbf-b22b-4d6b-b59d-0bc46f06ef18" providerId="AD" clId="Web-{8BB02AE5-0B9B-412E-B658-F16CBE958789}" dt="2021-02-08T17:34:11.944" v="100"/>
        <pc:sldMkLst>
          <pc:docMk/>
          <pc:sldMk cId="1479293688" sldId="260"/>
        </pc:sldMkLst>
        <pc:spChg chg="mod">
          <ac:chgData name="Loran Ibrahim" userId="S::librahim1@st.noorderpoort.nl::d1fc4cbf-b22b-4d6b-b59d-0bc46f06ef18" providerId="AD" clId="Web-{8BB02AE5-0B9B-412E-B658-F16CBE958789}" dt="2021-02-08T17:34:11.944" v="100"/>
          <ac:spMkLst>
            <pc:docMk/>
            <pc:sldMk cId="1479293688" sldId="260"/>
            <ac:spMk id="2" creationId="{95ABC561-0B5F-40DE-8845-DEFCCB0647B9}"/>
          </ac:spMkLst>
        </pc:spChg>
        <pc:spChg chg="mod">
          <ac:chgData name="Loran Ibrahim" userId="S::librahim1@st.noorderpoort.nl::d1fc4cbf-b22b-4d6b-b59d-0bc46f06ef18" providerId="AD" clId="Web-{8BB02AE5-0B9B-412E-B658-F16CBE958789}" dt="2021-02-08T17:34:11.944" v="100"/>
          <ac:spMkLst>
            <pc:docMk/>
            <pc:sldMk cId="1479293688" sldId="260"/>
            <ac:spMk id="3" creationId="{BB54366D-D6B5-4E71-B9B1-96C369FAC623}"/>
          </ac:spMkLst>
        </pc:spChg>
        <pc:spChg chg="add">
          <ac:chgData name="Loran Ibrahim" userId="S::librahim1@st.noorderpoort.nl::d1fc4cbf-b22b-4d6b-b59d-0bc46f06ef18" providerId="AD" clId="Web-{8BB02AE5-0B9B-412E-B658-F16CBE958789}" dt="2021-02-08T17:34:11.944" v="100"/>
          <ac:spMkLst>
            <pc:docMk/>
            <pc:sldMk cId="1479293688" sldId="260"/>
            <ac:spMk id="6" creationId="{EB949D8D-8E17-4DBF-BEA8-13C57BF63803}"/>
          </ac:spMkLst>
        </pc:spChg>
        <pc:spChg chg="add">
          <ac:chgData name="Loran Ibrahim" userId="S::librahim1@st.noorderpoort.nl::d1fc4cbf-b22b-4d6b-b59d-0bc46f06ef18" providerId="AD" clId="Web-{8BB02AE5-0B9B-412E-B658-F16CBE958789}" dt="2021-02-08T17:34:11.944" v="100"/>
          <ac:spMkLst>
            <pc:docMk/>
            <pc:sldMk cId="1479293688" sldId="260"/>
            <ac:spMk id="7" creationId="{4BC6FC45-D4D9-4025-91DA-272D318D372B}"/>
          </ac:spMkLst>
        </pc:spChg>
        <pc:spChg chg="add">
          <ac:chgData name="Loran Ibrahim" userId="S::librahim1@st.noorderpoort.nl::d1fc4cbf-b22b-4d6b-b59d-0bc46f06ef18" providerId="AD" clId="Web-{8BB02AE5-0B9B-412E-B658-F16CBE958789}" dt="2021-02-08T17:34:11.944" v="100"/>
          <ac:spMkLst>
            <pc:docMk/>
            <pc:sldMk cId="1479293688" sldId="260"/>
            <ac:spMk id="8" creationId="{EA284212-C175-4C82-B112-A5208F70CB53}"/>
          </ac:spMkLst>
        </pc:spChg>
        <pc:spChg chg="add del">
          <ac:chgData name="Loran Ibrahim" userId="S::librahim1@st.noorderpoort.nl::d1fc4cbf-b22b-4d6b-b59d-0bc46f06ef18" providerId="AD" clId="Web-{8BB02AE5-0B9B-412E-B658-F16CBE958789}" dt="2021-02-08T17:34:11.928" v="99"/>
          <ac:spMkLst>
            <pc:docMk/>
            <pc:sldMk cId="1479293688" sldId="260"/>
            <ac:spMk id="9" creationId="{EB949D8D-8E17-4DBF-BEA8-13C57BF63803}"/>
          </ac:spMkLst>
        </pc:spChg>
        <pc:spChg chg="add del">
          <ac:chgData name="Loran Ibrahim" userId="S::librahim1@st.noorderpoort.nl::d1fc4cbf-b22b-4d6b-b59d-0bc46f06ef18" providerId="AD" clId="Web-{8BB02AE5-0B9B-412E-B658-F16CBE958789}" dt="2021-02-08T17:34:11.928" v="99"/>
          <ac:spMkLst>
            <pc:docMk/>
            <pc:sldMk cId="1479293688" sldId="260"/>
            <ac:spMk id="11" creationId="{4BC6FC45-D4D9-4025-91DA-272D318D372B}"/>
          </ac:spMkLst>
        </pc:spChg>
        <pc:spChg chg="add del">
          <ac:chgData name="Loran Ibrahim" userId="S::librahim1@st.noorderpoort.nl::d1fc4cbf-b22b-4d6b-b59d-0bc46f06ef18" providerId="AD" clId="Web-{8BB02AE5-0B9B-412E-B658-F16CBE958789}" dt="2021-02-08T17:34:11.928" v="99"/>
          <ac:spMkLst>
            <pc:docMk/>
            <pc:sldMk cId="1479293688" sldId="260"/>
            <ac:spMk id="13" creationId="{EA284212-C175-4C82-B112-A5208F70CB53}"/>
          </ac:spMkLst>
        </pc:spChg>
        <pc:spChg chg="add del">
          <ac:chgData name="Loran Ibrahim" userId="S::librahim1@st.noorderpoort.nl::d1fc4cbf-b22b-4d6b-b59d-0bc46f06ef18" providerId="AD" clId="Web-{8BB02AE5-0B9B-412E-B658-F16CBE958789}" dt="2021-02-08T17:34:11.928" v="99"/>
          <ac:spMkLst>
            <pc:docMk/>
            <pc:sldMk cId="1479293688" sldId="260"/>
            <ac:spMk id="15" creationId="{619EC706-8928-4DFD-8084-35D599EB434F}"/>
          </ac:spMkLst>
        </pc:spChg>
        <pc:picChg chg="add mod ord">
          <ac:chgData name="Loran Ibrahim" userId="S::librahim1@st.noorderpoort.nl::d1fc4cbf-b22b-4d6b-b59d-0bc46f06ef18" providerId="AD" clId="Web-{8BB02AE5-0B9B-412E-B658-F16CBE958789}" dt="2021-02-08T17:34:11.944" v="100"/>
          <ac:picMkLst>
            <pc:docMk/>
            <pc:sldMk cId="1479293688" sldId="260"/>
            <ac:picMk id="4" creationId="{3FC40554-D0CB-4BAA-A3D7-B9B22BA537E8}"/>
          </ac:picMkLst>
        </pc:picChg>
      </pc:sldChg>
      <pc:sldChg chg="addSp delSp modSp new mod setBg setClrOvrMap">
        <pc:chgData name="Loran Ibrahim" userId="S::librahim1@st.noorderpoort.nl::d1fc4cbf-b22b-4d6b-b59d-0bc46f06ef18" providerId="AD" clId="Web-{8BB02AE5-0B9B-412E-B658-F16CBE958789}" dt="2021-02-08T17:37:58.246" v="140"/>
        <pc:sldMkLst>
          <pc:docMk/>
          <pc:sldMk cId="4073523623" sldId="261"/>
        </pc:sldMkLst>
        <pc:spChg chg="mod">
          <ac:chgData name="Loran Ibrahim" userId="S::librahim1@st.noorderpoort.nl::d1fc4cbf-b22b-4d6b-b59d-0bc46f06ef18" providerId="AD" clId="Web-{8BB02AE5-0B9B-412E-B658-F16CBE958789}" dt="2021-02-08T17:37:58.246" v="140"/>
          <ac:spMkLst>
            <pc:docMk/>
            <pc:sldMk cId="4073523623" sldId="261"/>
            <ac:spMk id="2" creationId="{D0E2E76D-239D-4C7F-96B9-68CB8EA4FF26}"/>
          </ac:spMkLst>
        </pc:spChg>
        <pc:spChg chg="mod">
          <ac:chgData name="Loran Ibrahim" userId="S::librahim1@st.noorderpoort.nl::d1fc4cbf-b22b-4d6b-b59d-0bc46f06ef18" providerId="AD" clId="Web-{8BB02AE5-0B9B-412E-B658-F16CBE958789}" dt="2021-02-08T17:37:58.246" v="140"/>
          <ac:spMkLst>
            <pc:docMk/>
            <pc:sldMk cId="4073523623" sldId="261"/>
            <ac:spMk id="3" creationId="{DADB2146-84B8-4325-BD08-A3DF60962951}"/>
          </ac:spMkLst>
        </pc:spChg>
        <pc:spChg chg="add del">
          <ac:chgData name="Loran Ibrahim" userId="S::librahim1@st.noorderpoort.nl::d1fc4cbf-b22b-4d6b-b59d-0bc46f06ef18" providerId="AD" clId="Web-{8BB02AE5-0B9B-412E-B658-F16CBE958789}" dt="2021-02-08T17:37:58.246" v="140"/>
          <ac:spMkLst>
            <pc:docMk/>
            <pc:sldMk cId="4073523623" sldId="261"/>
            <ac:spMk id="8" creationId="{ED15573D-0E45-4691-B525-471152EC18CD}"/>
          </ac:spMkLst>
        </pc:spChg>
        <pc:spChg chg="add del">
          <ac:chgData name="Loran Ibrahim" userId="S::librahim1@st.noorderpoort.nl::d1fc4cbf-b22b-4d6b-b59d-0bc46f06ef18" providerId="AD" clId="Web-{8BB02AE5-0B9B-412E-B658-F16CBE958789}" dt="2021-02-08T17:37:58.246" v="140"/>
          <ac:spMkLst>
            <pc:docMk/>
            <pc:sldMk cId="4073523623" sldId="261"/>
            <ac:spMk id="10" creationId="{9E448559-19A4-4252-8C27-54C1DA906F8A}"/>
          </ac:spMkLst>
        </pc:spChg>
        <pc:spChg chg="add del">
          <ac:chgData name="Loran Ibrahim" userId="S::librahim1@st.noorderpoort.nl::d1fc4cbf-b22b-4d6b-b59d-0bc46f06ef18" providerId="AD" clId="Web-{8BB02AE5-0B9B-412E-B658-F16CBE958789}" dt="2021-02-08T17:37:58.246" v="140"/>
          <ac:spMkLst>
            <pc:docMk/>
            <pc:sldMk cId="4073523623" sldId="261"/>
            <ac:spMk id="12" creationId="{1B19C35E-4E30-4F1D-9FC2-F2FA6191E453}"/>
          </ac:spMkLst>
        </pc:spChg>
        <pc:spChg chg="add">
          <ac:chgData name="Loran Ibrahim" userId="S::librahim1@st.noorderpoort.nl::d1fc4cbf-b22b-4d6b-b59d-0bc46f06ef18" providerId="AD" clId="Web-{8BB02AE5-0B9B-412E-B658-F16CBE958789}" dt="2021-02-08T17:37:58.246" v="140"/>
          <ac:spMkLst>
            <pc:docMk/>
            <pc:sldMk cId="4073523623" sldId="261"/>
            <ac:spMk id="17" creationId="{EB949D8D-8E17-4DBF-BEA8-13C57BF63803}"/>
          </ac:spMkLst>
        </pc:spChg>
        <pc:spChg chg="add">
          <ac:chgData name="Loran Ibrahim" userId="S::librahim1@st.noorderpoort.nl::d1fc4cbf-b22b-4d6b-b59d-0bc46f06ef18" providerId="AD" clId="Web-{8BB02AE5-0B9B-412E-B658-F16CBE958789}" dt="2021-02-08T17:37:58.246" v="140"/>
          <ac:spMkLst>
            <pc:docMk/>
            <pc:sldMk cId="4073523623" sldId="261"/>
            <ac:spMk id="19" creationId="{4BC6FC45-D4D9-4025-91DA-272D318D372B}"/>
          </ac:spMkLst>
        </pc:spChg>
        <pc:spChg chg="add">
          <ac:chgData name="Loran Ibrahim" userId="S::librahim1@st.noorderpoort.nl::d1fc4cbf-b22b-4d6b-b59d-0bc46f06ef18" providerId="AD" clId="Web-{8BB02AE5-0B9B-412E-B658-F16CBE958789}" dt="2021-02-08T17:37:58.246" v="140"/>
          <ac:spMkLst>
            <pc:docMk/>
            <pc:sldMk cId="4073523623" sldId="261"/>
            <ac:spMk id="21" creationId="{EA284212-C175-4C82-B112-A5208F70CB53}"/>
          </ac:spMkLst>
        </pc:spChg>
        <pc:picChg chg="add mod ord">
          <ac:chgData name="Loran Ibrahim" userId="S::librahim1@st.noorderpoort.nl::d1fc4cbf-b22b-4d6b-b59d-0bc46f06ef18" providerId="AD" clId="Web-{8BB02AE5-0B9B-412E-B658-F16CBE958789}" dt="2021-02-08T17:37:58.246" v="140"/>
          <ac:picMkLst>
            <pc:docMk/>
            <pc:sldMk cId="4073523623" sldId="261"/>
            <ac:picMk id="4" creationId="{A59DC1BF-8962-47E0-B33C-FBF81AE6A47C}"/>
          </ac:picMkLst>
        </pc:picChg>
      </pc:sldChg>
      <pc:sldChg chg="addSp modSp new mod setBg setClrOvrMap">
        <pc:chgData name="Loran Ibrahim" userId="S::librahim1@st.noorderpoort.nl::d1fc4cbf-b22b-4d6b-b59d-0bc46f06ef18" providerId="AD" clId="Web-{8BB02AE5-0B9B-412E-B658-F16CBE958789}" dt="2021-02-08T17:39:28.779" v="165"/>
        <pc:sldMkLst>
          <pc:docMk/>
          <pc:sldMk cId="3098930806" sldId="262"/>
        </pc:sldMkLst>
        <pc:spChg chg="mod">
          <ac:chgData name="Loran Ibrahim" userId="S::librahim1@st.noorderpoort.nl::d1fc4cbf-b22b-4d6b-b59d-0bc46f06ef18" providerId="AD" clId="Web-{8BB02AE5-0B9B-412E-B658-F16CBE958789}" dt="2021-02-08T17:39:28.779" v="165"/>
          <ac:spMkLst>
            <pc:docMk/>
            <pc:sldMk cId="3098930806" sldId="262"/>
            <ac:spMk id="2" creationId="{5992DC5F-21DC-442B-BA05-A55566A124E1}"/>
          </ac:spMkLst>
        </pc:spChg>
        <pc:spChg chg="mod">
          <ac:chgData name="Loran Ibrahim" userId="S::librahim1@st.noorderpoort.nl::d1fc4cbf-b22b-4d6b-b59d-0bc46f06ef18" providerId="AD" clId="Web-{8BB02AE5-0B9B-412E-B658-F16CBE958789}" dt="2021-02-08T17:39:28.779" v="165"/>
          <ac:spMkLst>
            <pc:docMk/>
            <pc:sldMk cId="3098930806" sldId="262"/>
            <ac:spMk id="3" creationId="{076511EA-9706-49EF-9B3C-C8813BB77E17}"/>
          </ac:spMkLst>
        </pc:spChg>
        <pc:spChg chg="add">
          <ac:chgData name="Loran Ibrahim" userId="S::librahim1@st.noorderpoort.nl::d1fc4cbf-b22b-4d6b-b59d-0bc46f06ef18" providerId="AD" clId="Web-{8BB02AE5-0B9B-412E-B658-F16CBE958789}" dt="2021-02-08T17:39:28.779" v="165"/>
          <ac:spMkLst>
            <pc:docMk/>
            <pc:sldMk cId="3098930806" sldId="262"/>
            <ac:spMk id="8" creationId="{ED15573D-0E45-4691-B525-471152EC18CD}"/>
          </ac:spMkLst>
        </pc:spChg>
        <pc:spChg chg="add">
          <ac:chgData name="Loran Ibrahim" userId="S::librahim1@st.noorderpoort.nl::d1fc4cbf-b22b-4d6b-b59d-0bc46f06ef18" providerId="AD" clId="Web-{8BB02AE5-0B9B-412E-B658-F16CBE958789}" dt="2021-02-08T17:39:28.779" v="165"/>
          <ac:spMkLst>
            <pc:docMk/>
            <pc:sldMk cId="3098930806" sldId="262"/>
            <ac:spMk id="10" creationId="{9E448559-19A4-4252-8C27-54C1DA906F8A}"/>
          </ac:spMkLst>
        </pc:spChg>
        <pc:spChg chg="add">
          <ac:chgData name="Loran Ibrahim" userId="S::librahim1@st.noorderpoort.nl::d1fc4cbf-b22b-4d6b-b59d-0bc46f06ef18" providerId="AD" clId="Web-{8BB02AE5-0B9B-412E-B658-F16CBE958789}" dt="2021-02-08T17:39:28.779" v="165"/>
          <ac:spMkLst>
            <pc:docMk/>
            <pc:sldMk cId="3098930806" sldId="262"/>
            <ac:spMk id="12" creationId="{1B19C35E-4E30-4F1D-9FC2-F2FA6191E453}"/>
          </ac:spMkLst>
        </pc:spChg>
      </pc:sldChg>
      <pc:sldChg chg="addSp delSp modSp new mod setBg setClrOvrMap">
        <pc:chgData name="Loran Ibrahim" userId="S::librahim1@st.noorderpoort.nl::d1fc4cbf-b22b-4d6b-b59d-0bc46f06ef18" providerId="AD" clId="Web-{8BB02AE5-0B9B-412E-B658-F16CBE958789}" dt="2021-02-08T17:40:36.015" v="179"/>
        <pc:sldMkLst>
          <pc:docMk/>
          <pc:sldMk cId="2139279182" sldId="263"/>
        </pc:sldMkLst>
        <pc:spChg chg="mod">
          <ac:chgData name="Loran Ibrahim" userId="S::librahim1@st.noorderpoort.nl::d1fc4cbf-b22b-4d6b-b59d-0bc46f06ef18" providerId="AD" clId="Web-{8BB02AE5-0B9B-412E-B658-F16CBE958789}" dt="2021-02-08T17:40:36.015" v="179"/>
          <ac:spMkLst>
            <pc:docMk/>
            <pc:sldMk cId="2139279182" sldId="263"/>
            <ac:spMk id="2" creationId="{958D7641-ACAA-4EA2-B8D4-4EEEF15FC29F}"/>
          </ac:spMkLst>
        </pc:spChg>
        <pc:spChg chg="add del">
          <ac:chgData name="Loran Ibrahim" userId="S::librahim1@st.noorderpoort.nl::d1fc4cbf-b22b-4d6b-b59d-0bc46f06ef18" providerId="AD" clId="Web-{8BB02AE5-0B9B-412E-B658-F16CBE958789}" dt="2021-02-08T17:40:36.015" v="179"/>
          <ac:spMkLst>
            <pc:docMk/>
            <pc:sldMk cId="2139279182" sldId="263"/>
            <ac:spMk id="8" creationId="{904DB13E-F722-4ED6-BB00-556651E95281}"/>
          </ac:spMkLst>
        </pc:spChg>
        <pc:spChg chg="add del">
          <ac:chgData name="Loran Ibrahim" userId="S::librahim1@st.noorderpoort.nl::d1fc4cbf-b22b-4d6b-b59d-0bc46f06ef18" providerId="AD" clId="Web-{8BB02AE5-0B9B-412E-B658-F16CBE958789}" dt="2021-02-08T17:40:36.015" v="179"/>
          <ac:spMkLst>
            <pc:docMk/>
            <pc:sldMk cId="2139279182" sldId="263"/>
            <ac:spMk id="10" creationId="{1419E3D9-C5FB-41A9-B6D2-DFB210BB6211}"/>
          </ac:spMkLst>
        </pc:spChg>
        <pc:spChg chg="add del">
          <ac:chgData name="Loran Ibrahim" userId="S::librahim1@st.noorderpoort.nl::d1fc4cbf-b22b-4d6b-b59d-0bc46f06ef18" providerId="AD" clId="Web-{8BB02AE5-0B9B-412E-B658-F16CBE958789}" dt="2021-02-08T17:40:36.015" v="179"/>
          <ac:spMkLst>
            <pc:docMk/>
            <pc:sldMk cId="2139279182" sldId="263"/>
            <ac:spMk id="12" creationId="{367909BF-1DF7-4ACE-8F58-6CF719BB27E5}"/>
          </ac:spMkLst>
        </pc:spChg>
        <pc:spChg chg="add del">
          <ac:chgData name="Loran Ibrahim" userId="S::librahim1@st.noorderpoort.nl::d1fc4cbf-b22b-4d6b-b59d-0bc46f06ef18" providerId="AD" clId="Web-{8BB02AE5-0B9B-412E-B658-F16CBE958789}" dt="2021-02-08T17:40:36.015" v="179"/>
          <ac:spMkLst>
            <pc:docMk/>
            <pc:sldMk cId="2139279182" sldId="263"/>
            <ac:spMk id="14" creationId="{89E8BEDB-0BBC-4F21-9CFB-8530D664C343}"/>
          </ac:spMkLst>
        </pc:spChg>
        <pc:spChg chg="add del">
          <ac:chgData name="Loran Ibrahim" userId="S::librahim1@st.noorderpoort.nl::d1fc4cbf-b22b-4d6b-b59d-0bc46f06ef18" providerId="AD" clId="Web-{8BB02AE5-0B9B-412E-B658-F16CBE958789}" dt="2021-02-08T17:40:36.015" v="179"/>
          <ac:spMkLst>
            <pc:docMk/>
            <pc:sldMk cId="2139279182" sldId="263"/>
            <ac:spMk id="21" creationId="{420551B3-B4DA-48EE-988C-4FAEAEB5CE98}"/>
          </ac:spMkLst>
        </pc:spChg>
        <pc:spChg chg="add del">
          <ac:chgData name="Loran Ibrahim" userId="S::librahim1@st.noorderpoort.nl::d1fc4cbf-b22b-4d6b-b59d-0bc46f06ef18" providerId="AD" clId="Web-{8BB02AE5-0B9B-412E-B658-F16CBE958789}" dt="2021-02-08T17:40:36.015" v="179"/>
          <ac:spMkLst>
            <pc:docMk/>
            <pc:sldMk cId="2139279182" sldId="263"/>
            <ac:spMk id="23" creationId="{0B121716-8B64-478F-ABDB-17030AD1B711}"/>
          </ac:spMkLst>
        </pc:spChg>
        <pc:spChg chg="add">
          <ac:chgData name="Loran Ibrahim" userId="S::librahim1@st.noorderpoort.nl::d1fc4cbf-b22b-4d6b-b59d-0bc46f06ef18" providerId="AD" clId="Web-{8BB02AE5-0B9B-412E-B658-F16CBE958789}" dt="2021-02-08T17:40:36.015" v="179"/>
          <ac:spMkLst>
            <pc:docMk/>
            <pc:sldMk cId="2139279182" sldId="263"/>
            <ac:spMk id="28" creationId="{904DB13E-F722-4ED6-BB00-556651E95281}"/>
          </ac:spMkLst>
        </pc:spChg>
        <pc:spChg chg="add">
          <ac:chgData name="Loran Ibrahim" userId="S::librahim1@st.noorderpoort.nl::d1fc4cbf-b22b-4d6b-b59d-0bc46f06ef18" providerId="AD" clId="Web-{8BB02AE5-0B9B-412E-B658-F16CBE958789}" dt="2021-02-08T17:40:36.015" v="179"/>
          <ac:spMkLst>
            <pc:docMk/>
            <pc:sldMk cId="2139279182" sldId="263"/>
            <ac:spMk id="30" creationId="{1419E3D9-C5FB-41A9-B6D2-DFB210BB6211}"/>
          </ac:spMkLst>
        </pc:spChg>
        <pc:spChg chg="add">
          <ac:chgData name="Loran Ibrahim" userId="S::librahim1@st.noorderpoort.nl::d1fc4cbf-b22b-4d6b-b59d-0bc46f06ef18" providerId="AD" clId="Web-{8BB02AE5-0B9B-412E-B658-F16CBE958789}" dt="2021-02-08T17:40:36.015" v="179"/>
          <ac:spMkLst>
            <pc:docMk/>
            <pc:sldMk cId="2139279182" sldId="263"/>
            <ac:spMk id="32" creationId="{367909BF-1DF7-4ACE-8F58-6CF719BB27E5}"/>
          </ac:spMkLst>
        </pc:spChg>
        <pc:spChg chg="add">
          <ac:chgData name="Loran Ibrahim" userId="S::librahim1@st.noorderpoort.nl::d1fc4cbf-b22b-4d6b-b59d-0bc46f06ef18" providerId="AD" clId="Web-{8BB02AE5-0B9B-412E-B658-F16CBE958789}" dt="2021-02-08T17:40:36.015" v="179"/>
          <ac:spMkLst>
            <pc:docMk/>
            <pc:sldMk cId="2139279182" sldId="263"/>
            <ac:spMk id="34" creationId="{89E8BEDB-0BBC-4F21-9CFB-8530D664C343}"/>
          </ac:spMkLst>
        </pc:spChg>
        <pc:spChg chg="add">
          <ac:chgData name="Loran Ibrahim" userId="S::librahim1@st.noorderpoort.nl::d1fc4cbf-b22b-4d6b-b59d-0bc46f06ef18" providerId="AD" clId="Web-{8BB02AE5-0B9B-412E-B658-F16CBE958789}" dt="2021-02-08T17:40:36.015" v="179"/>
          <ac:spMkLst>
            <pc:docMk/>
            <pc:sldMk cId="2139279182" sldId="263"/>
            <ac:spMk id="41" creationId="{420551B3-B4DA-48EE-988C-4FAEAEB5CE98}"/>
          </ac:spMkLst>
        </pc:spChg>
        <pc:spChg chg="add">
          <ac:chgData name="Loran Ibrahim" userId="S::librahim1@st.noorderpoort.nl::d1fc4cbf-b22b-4d6b-b59d-0bc46f06ef18" providerId="AD" clId="Web-{8BB02AE5-0B9B-412E-B658-F16CBE958789}" dt="2021-02-08T17:40:36.015" v="179"/>
          <ac:spMkLst>
            <pc:docMk/>
            <pc:sldMk cId="2139279182" sldId="263"/>
            <ac:spMk id="43" creationId="{6F40FBDA-CEB1-40F0-9AB9-BD9C402D70FE}"/>
          </ac:spMkLst>
        </pc:spChg>
        <pc:spChg chg="add">
          <ac:chgData name="Loran Ibrahim" userId="S::librahim1@st.noorderpoort.nl::d1fc4cbf-b22b-4d6b-b59d-0bc46f06ef18" providerId="AD" clId="Web-{8BB02AE5-0B9B-412E-B658-F16CBE958789}" dt="2021-02-08T17:40:36.015" v="179"/>
          <ac:spMkLst>
            <pc:docMk/>
            <pc:sldMk cId="2139279182" sldId="263"/>
            <ac:spMk id="45" creationId="{0344D4FE-ABEF-4230-9E4E-AD5782FC78AC}"/>
          </ac:spMkLst>
        </pc:spChg>
        <pc:spChg chg="add">
          <ac:chgData name="Loran Ibrahim" userId="S::librahim1@st.noorderpoort.nl::d1fc4cbf-b22b-4d6b-b59d-0bc46f06ef18" providerId="AD" clId="Web-{8BB02AE5-0B9B-412E-B658-F16CBE958789}" dt="2021-02-08T17:40:36.015" v="179"/>
          <ac:spMkLst>
            <pc:docMk/>
            <pc:sldMk cId="2139279182" sldId="263"/>
            <ac:spMk id="47" creationId="{9325F979-D3F9-4926-81B7-7ACCB31A501B}"/>
          </ac:spMkLst>
        </pc:spChg>
        <pc:grpChg chg="add del">
          <ac:chgData name="Loran Ibrahim" userId="S::librahim1@st.noorderpoort.nl::d1fc4cbf-b22b-4d6b-b59d-0bc46f06ef18" providerId="AD" clId="Web-{8BB02AE5-0B9B-412E-B658-F16CBE958789}" dt="2021-02-08T17:40:36.015" v="179"/>
          <ac:grpSpMkLst>
            <pc:docMk/>
            <pc:sldMk cId="2139279182" sldId="263"/>
            <ac:grpSpMk id="16" creationId="{E26428D7-C6F3-473D-A360-A3F5C3E8728C}"/>
          </ac:grpSpMkLst>
        </pc:grpChg>
        <pc:grpChg chg="add">
          <ac:chgData name="Loran Ibrahim" userId="S::librahim1@st.noorderpoort.nl::d1fc4cbf-b22b-4d6b-b59d-0bc46f06ef18" providerId="AD" clId="Web-{8BB02AE5-0B9B-412E-B658-F16CBE958789}" dt="2021-02-08T17:40:36.015" v="179"/>
          <ac:grpSpMkLst>
            <pc:docMk/>
            <pc:sldMk cId="2139279182" sldId="263"/>
            <ac:grpSpMk id="36" creationId="{E26428D7-C6F3-473D-A360-A3F5C3E8728C}"/>
          </ac:grpSpMkLst>
        </pc:grpChg>
        <pc:picChg chg="add mod">
          <ac:chgData name="Loran Ibrahim" userId="S::librahim1@st.noorderpoort.nl::d1fc4cbf-b22b-4d6b-b59d-0bc46f06ef18" providerId="AD" clId="Web-{8BB02AE5-0B9B-412E-B658-F16CBE958789}" dt="2021-02-08T17:40:36.015" v="179"/>
          <ac:picMkLst>
            <pc:docMk/>
            <pc:sldMk cId="2139279182" sldId="263"/>
            <ac:picMk id="4" creationId="{8851C1D6-9614-4ADA-BD79-115ACA91A8F6}"/>
          </ac:picMkLst>
        </pc:picChg>
      </pc:sldChg>
      <pc:sldMasterChg chg="del delSldLayout">
        <pc:chgData name="Loran Ibrahim" userId="S::librahim1@st.noorderpoort.nl::d1fc4cbf-b22b-4d6b-b59d-0bc46f06ef18" providerId="AD" clId="Web-{8BB02AE5-0B9B-412E-B658-F16CBE958789}" dt="2021-02-08T17:16:27.762" v="23"/>
        <pc:sldMasterMkLst>
          <pc:docMk/>
          <pc:sldMasterMk cId="0" sldId="2147483648"/>
        </pc:sldMasterMkLst>
        <pc:sldLayoutChg chg="del">
          <pc:chgData name="Loran Ibrahim" userId="S::librahim1@st.noorderpoort.nl::d1fc4cbf-b22b-4d6b-b59d-0bc46f06ef18" providerId="AD" clId="Web-{8BB02AE5-0B9B-412E-B658-F16CBE958789}" dt="2021-02-08T17:16:27.762" v="23"/>
          <pc:sldLayoutMkLst>
            <pc:docMk/>
            <pc:sldMasterMk cId="0" sldId="2147483648"/>
            <pc:sldLayoutMk cId="0" sldId="2147483649"/>
          </pc:sldLayoutMkLst>
        </pc:sldLayoutChg>
        <pc:sldLayoutChg chg="del">
          <pc:chgData name="Loran Ibrahim" userId="S::librahim1@st.noorderpoort.nl::d1fc4cbf-b22b-4d6b-b59d-0bc46f06ef18" providerId="AD" clId="Web-{8BB02AE5-0B9B-412E-B658-F16CBE958789}" dt="2021-02-08T17:16:27.762" v="23"/>
          <pc:sldLayoutMkLst>
            <pc:docMk/>
            <pc:sldMasterMk cId="0" sldId="2147483648"/>
            <pc:sldLayoutMk cId="0" sldId="2147483650"/>
          </pc:sldLayoutMkLst>
        </pc:sldLayoutChg>
        <pc:sldLayoutChg chg="del">
          <pc:chgData name="Loran Ibrahim" userId="S::librahim1@st.noorderpoort.nl::d1fc4cbf-b22b-4d6b-b59d-0bc46f06ef18" providerId="AD" clId="Web-{8BB02AE5-0B9B-412E-B658-F16CBE958789}" dt="2021-02-08T17:16:27.762" v="23"/>
          <pc:sldLayoutMkLst>
            <pc:docMk/>
            <pc:sldMasterMk cId="0" sldId="2147483648"/>
            <pc:sldLayoutMk cId="0" sldId="2147483652"/>
          </pc:sldLayoutMkLst>
        </pc:sldLayoutChg>
        <pc:sldLayoutChg chg="del">
          <pc:chgData name="Loran Ibrahim" userId="S::librahim1@st.noorderpoort.nl::d1fc4cbf-b22b-4d6b-b59d-0bc46f06ef18" providerId="AD" clId="Web-{8BB02AE5-0B9B-412E-B658-F16CBE958789}" dt="2021-02-08T17:16:27.762" v="23"/>
          <pc:sldLayoutMkLst>
            <pc:docMk/>
            <pc:sldMasterMk cId="0" sldId="2147483648"/>
            <pc:sldLayoutMk cId="0" sldId="2147483653"/>
          </pc:sldLayoutMkLst>
        </pc:sldLayoutChg>
        <pc:sldLayoutChg chg="del">
          <pc:chgData name="Loran Ibrahim" userId="S::librahim1@st.noorderpoort.nl::d1fc4cbf-b22b-4d6b-b59d-0bc46f06ef18" providerId="AD" clId="Web-{8BB02AE5-0B9B-412E-B658-F16CBE958789}" dt="2021-02-08T17:16:27.762" v="23"/>
          <pc:sldLayoutMkLst>
            <pc:docMk/>
            <pc:sldMasterMk cId="0" sldId="2147483648"/>
            <pc:sldLayoutMk cId="0" sldId="2147483654"/>
          </pc:sldLayoutMkLst>
        </pc:sldLayoutChg>
        <pc:sldLayoutChg chg="del">
          <pc:chgData name="Loran Ibrahim" userId="S::librahim1@st.noorderpoort.nl::d1fc4cbf-b22b-4d6b-b59d-0bc46f06ef18" providerId="AD" clId="Web-{8BB02AE5-0B9B-412E-B658-F16CBE958789}" dt="2021-02-08T17:16:27.762" v="23"/>
          <pc:sldLayoutMkLst>
            <pc:docMk/>
            <pc:sldMasterMk cId="0" sldId="2147483648"/>
            <pc:sldLayoutMk cId="0" sldId="2147483655"/>
          </pc:sldLayoutMkLst>
        </pc:sldLayoutChg>
        <pc:sldLayoutChg chg="del">
          <pc:chgData name="Loran Ibrahim" userId="S::librahim1@st.noorderpoort.nl::d1fc4cbf-b22b-4d6b-b59d-0bc46f06ef18" providerId="AD" clId="Web-{8BB02AE5-0B9B-412E-B658-F16CBE958789}" dt="2021-02-08T17:16:27.762" v="23"/>
          <pc:sldLayoutMkLst>
            <pc:docMk/>
            <pc:sldMasterMk cId="0" sldId="2147483648"/>
            <pc:sldLayoutMk cId="0" sldId="2147483656"/>
          </pc:sldLayoutMkLst>
        </pc:sldLayoutChg>
        <pc:sldLayoutChg chg="del">
          <pc:chgData name="Loran Ibrahim" userId="S::librahim1@st.noorderpoort.nl::d1fc4cbf-b22b-4d6b-b59d-0bc46f06ef18" providerId="AD" clId="Web-{8BB02AE5-0B9B-412E-B658-F16CBE958789}" dt="2021-02-08T17:16:27.762" v="23"/>
          <pc:sldLayoutMkLst>
            <pc:docMk/>
            <pc:sldMasterMk cId="0" sldId="2147483648"/>
            <pc:sldLayoutMk cId="0" sldId="2147483658"/>
          </pc:sldLayoutMkLst>
        </pc:sldLayoutChg>
        <pc:sldLayoutChg chg="del">
          <pc:chgData name="Loran Ibrahim" userId="S::librahim1@st.noorderpoort.nl::d1fc4cbf-b22b-4d6b-b59d-0bc46f06ef18" providerId="AD" clId="Web-{8BB02AE5-0B9B-412E-B658-F16CBE958789}" dt="2021-02-08T17:16:27.762" v="23"/>
          <pc:sldLayoutMkLst>
            <pc:docMk/>
            <pc:sldMasterMk cId="0" sldId="2147483648"/>
            <pc:sldLayoutMk cId="0" sldId="2147483659"/>
          </pc:sldLayoutMkLst>
        </pc:sldLayoutChg>
        <pc:sldLayoutChg chg="del">
          <pc:chgData name="Loran Ibrahim" userId="S::librahim1@st.noorderpoort.nl::d1fc4cbf-b22b-4d6b-b59d-0bc46f06ef18" providerId="AD" clId="Web-{8BB02AE5-0B9B-412E-B658-F16CBE958789}" dt="2021-02-08T17:16:27.762" v="23"/>
          <pc:sldLayoutMkLst>
            <pc:docMk/>
            <pc:sldMasterMk cId="0" sldId="2147483648"/>
            <pc:sldLayoutMk cId="0" sldId="2147483661"/>
          </pc:sldLayoutMkLst>
        </pc:sldLayoutChg>
        <pc:sldLayoutChg chg="del">
          <pc:chgData name="Loran Ibrahim" userId="S::librahim1@st.noorderpoort.nl::d1fc4cbf-b22b-4d6b-b59d-0bc46f06ef18" providerId="AD" clId="Web-{8BB02AE5-0B9B-412E-B658-F16CBE958789}" dt="2021-02-08T17:16:27.762" v="23"/>
          <pc:sldLayoutMkLst>
            <pc:docMk/>
            <pc:sldMasterMk cId="0" sldId="2147483648"/>
            <pc:sldLayoutMk cId="0" sldId="2147483662"/>
          </pc:sldLayoutMkLst>
        </pc:sldLayoutChg>
        <pc:sldLayoutChg chg="del">
          <pc:chgData name="Loran Ibrahim" userId="S::librahim1@st.noorderpoort.nl::d1fc4cbf-b22b-4d6b-b59d-0bc46f06ef18" providerId="AD" clId="Web-{8BB02AE5-0B9B-412E-B658-F16CBE958789}" dt="2021-02-08T17:16:27.762" v="23"/>
          <pc:sldLayoutMkLst>
            <pc:docMk/>
            <pc:sldMasterMk cId="0" sldId="2147483648"/>
            <pc:sldLayoutMk cId="0" sldId="2147483667"/>
          </pc:sldLayoutMkLst>
        </pc:sldLayoutChg>
        <pc:sldLayoutChg chg="del">
          <pc:chgData name="Loran Ibrahim" userId="S::librahim1@st.noorderpoort.nl::d1fc4cbf-b22b-4d6b-b59d-0bc46f06ef18" providerId="AD" clId="Web-{8BB02AE5-0B9B-412E-B658-F16CBE958789}" dt="2021-02-08T17:16:27.762" v="23"/>
          <pc:sldLayoutMkLst>
            <pc:docMk/>
            <pc:sldMasterMk cId="0" sldId="2147483648"/>
            <pc:sldLayoutMk cId="0" sldId="2147483668"/>
          </pc:sldLayoutMkLst>
        </pc:sldLayoutChg>
        <pc:sldLayoutChg chg="del">
          <pc:chgData name="Loran Ibrahim" userId="S::librahim1@st.noorderpoort.nl::d1fc4cbf-b22b-4d6b-b59d-0bc46f06ef18" providerId="AD" clId="Web-{8BB02AE5-0B9B-412E-B658-F16CBE958789}" dt="2021-02-08T17:16:27.762" v="23"/>
          <pc:sldLayoutMkLst>
            <pc:docMk/>
            <pc:sldMasterMk cId="0" sldId="2147483648"/>
            <pc:sldLayoutMk cId="0" sldId="2147483669"/>
          </pc:sldLayoutMkLst>
        </pc:sldLayoutChg>
        <pc:sldLayoutChg chg="del">
          <pc:chgData name="Loran Ibrahim" userId="S::librahim1@st.noorderpoort.nl::d1fc4cbf-b22b-4d6b-b59d-0bc46f06ef18" providerId="AD" clId="Web-{8BB02AE5-0B9B-412E-B658-F16CBE958789}" dt="2021-02-08T17:16:27.762" v="23"/>
          <pc:sldLayoutMkLst>
            <pc:docMk/>
            <pc:sldMasterMk cId="0" sldId="2147483648"/>
            <pc:sldLayoutMk cId="0" sldId="2147483670"/>
          </pc:sldLayoutMkLst>
        </pc:sldLayoutChg>
        <pc:sldLayoutChg chg="del">
          <pc:chgData name="Loran Ibrahim" userId="S::librahim1@st.noorderpoort.nl::d1fc4cbf-b22b-4d6b-b59d-0bc46f06ef18" providerId="AD" clId="Web-{8BB02AE5-0B9B-412E-B658-F16CBE958789}" dt="2021-02-08T17:16:27.762" v="23"/>
          <pc:sldLayoutMkLst>
            <pc:docMk/>
            <pc:sldMasterMk cId="0" sldId="2147483648"/>
            <pc:sldLayoutMk cId="0" sldId="2147483672"/>
          </pc:sldLayoutMkLst>
        </pc:sldLayoutChg>
        <pc:sldLayoutChg chg="del">
          <pc:chgData name="Loran Ibrahim" userId="S::librahim1@st.noorderpoort.nl::d1fc4cbf-b22b-4d6b-b59d-0bc46f06ef18" providerId="AD" clId="Web-{8BB02AE5-0B9B-412E-B658-F16CBE958789}" dt="2021-02-08T17:16:27.762" v="23"/>
          <pc:sldLayoutMkLst>
            <pc:docMk/>
            <pc:sldMasterMk cId="0" sldId="2147483648"/>
            <pc:sldLayoutMk cId="0" sldId="2147483673"/>
          </pc:sldLayoutMkLst>
        </pc:sldLayoutChg>
      </pc:sldMasterChg>
      <pc:sldMasterChg chg="add addSldLayout">
        <pc:chgData name="Loran Ibrahim" userId="S::librahim1@st.noorderpoort.nl::d1fc4cbf-b22b-4d6b-b59d-0bc46f06ef18" providerId="AD" clId="Web-{8BB02AE5-0B9B-412E-B658-F16CBE958789}" dt="2021-02-08T17:16:27.762" v="23"/>
        <pc:sldMasterMkLst>
          <pc:docMk/>
          <pc:sldMasterMk cId="268855327" sldId="2147483752"/>
        </pc:sldMasterMkLst>
        <pc:sldLayoutChg chg="add">
          <pc:chgData name="Loran Ibrahim" userId="S::librahim1@st.noorderpoort.nl::d1fc4cbf-b22b-4d6b-b59d-0bc46f06ef18" providerId="AD" clId="Web-{8BB02AE5-0B9B-412E-B658-F16CBE958789}" dt="2021-02-08T17:16:27.762" v="23"/>
          <pc:sldLayoutMkLst>
            <pc:docMk/>
            <pc:sldMasterMk cId="268855327" sldId="2147483752"/>
            <pc:sldLayoutMk cId="2961834629" sldId="2147483741"/>
          </pc:sldLayoutMkLst>
        </pc:sldLayoutChg>
        <pc:sldLayoutChg chg="add">
          <pc:chgData name="Loran Ibrahim" userId="S::librahim1@st.noorderpoort.nl::d1fc4cbf-b22b-4d6b-b59d-0bc46f06ef18" providerId="AD" clId="Web-{8BB02AE5-0B9B-412E-B658-F16CBE958789}" dt="2021-02-08T17:16:27.762" v="23"/>
          <pc:sldLayoutMkLst>
            <pc:docMk/>
            <pc:sldMasterMk cId="268855327" sldId="2147483752"/>
            <pc:sldLayoutMk cId="779065453" sldId="2147483742"/>
          </pc:sldLayoutMkLst>
        </pc:sldLayoutChg>
        <pc:sldLayoutChg chg="add">
          <pc:chgData name="Loran Ibrahim" userId="S::librahim1@st.noorderpoort.nl::d1fc4cbf-b22b-4d6b-b59d-0bc46f06ef18" providerId="AD" clId="Web-{8BB02AE5-0B9B-412E-B658-F16CBE958789}" dt="2021-02-08T17:16:27.762" v="23"/>
          <pc:sldLayoutMkLst>
            <pc:docMk/>
            <pc:sldMasterMk cId="268855327" sldId="2147483752"/>
            <pc:sldLayoutMk cId="1326424392" sldId="2147483743"/>
          </pc:sldLayoutMkLst>
        </pc:sldLayoutChg>
        <pc:sldLayoutChg chg="add">
          <pc:chgData name="Loran Ibrahim" userId="S::librahim1@st.noorderpoort.nl::d1fc4cbf-b22b-4d6b-b59d-0bc46f06ef18" providerId="AD" clId="Web-{8BB02AE5-0B9B-412E-B658-F16CBE958789}" dt="2021-02-08T17:16:27.762" v="23"/>
          <pc:sldLayoutMkLst>
            <pc:docMk/>
            <pc:sldMasterMk cId="268855327" sldId="2147483752"/>
            <pc:sldLayoutMk cId="2955152759" sldId="2147483744"/>
          </pc:sldLayoutMkLst>
        </pc:sldLayoutChg>
        <pc:sldLayoutChg chg="add">
          <pc:chgData name="Loran Ibrahim" userId="S::librahim1@st.noorderpoort.nl::d1fc4cbf-b22b-4d6b-b59d-0bc46f06ef18" providerId="AD" clId="Web-{8BB02AE5-0B9B-412E-B658-F16CBE958789}" dt="2021-02-08T17:16:27.762" v="23"/>
          <pc:sldLayoutMkLst>
            <pc:docMk/>
            <pc:sldMasterMk cId="268855327" sldId="2147483752"/>
            <pc:sldLayoutMk cId="1465166017" sldId="2147483745"/>
          </pc:sldLayoutMkLst>
        </pc:sldLayoutChg>
        <pc:sldLayoutChg chg="add">
          <pc:chgData name="Loran Ibrahim" userId="S::librahim1@st.noorderpoort.nl::d1fc4cbf-b22b-4d6b-b59d-0bc46f06ef18" providerId="AD" clId="Web-{8BB02AE5-0B9B-412E-B658-F16CBE958789}" dt="2021-02-08T17:16:27.762" v="23"/>
          <pc:sldLayoutMkLst>
            <pc:docMk/>
            <pc:sldMasterMk cId="268855327" sldId="2147483752"/>
            <pc:sldLayoutMk cId="48783697" sldId="2147483746"/>
          </pc:sldLayoutMkLst>
        </pc:sldLayoutChg>
        <pc:sldLayoutChg chg="add">
          <pc:chgData name="Loran Ibrahim" userId="S::librahim1@st.noorderpoort.nl::d1fc4cbf-b22b-4d6b-b59d-0bc46f06ef18" providerId="AD" clId="Web-{8BB02AE5-0B9B-412E-B658-F16CBE958789}" dt="2021-02-08T17:16:27.762" v="23"/>
          <pc:sldLayoutMkLst>
            <pc:docMk/>
            <pc:sldMasterMk cId="268855327" sldId="2147483752"/>
            <pc:sldLayoutMk cId="2929820493" sldId="2147483747"/>
          </pc:sldLayoutMkLst>
        </pc:sldLayoutChg>
        <pc:sldLayoutChg chg="add">
          <pc:chgData name="Loran Ibrahim" userId="S::librahim1@st.noorderpoort.nl::d1fc4cbf-b22b-4d6b-b59d-0bc46f06ef18" providerId="AD" clId="Web-{8BB02AE5-0B9B-412E-B658-F16CBE958789}" dt="2021-02-08T17:16:27.762" v="23"/>
          <pc:sldLayoutMkLst>
            <pc:docMk/>
            <pc:sldMasterMk cId="268855327" sldId="2147483752"/>
            <pc:sldLayoutMk cId="2248500231" sldId="2147483748"/>
          </pc:sldLayoutMkLst>
        </pc:sldLayoutChg>
        <pc:sldLayoutChg chg="add">
          <pc:chgData name="Loran Ibrahim" userId="S::librahim1@st.noorderpoort.nl::d1fc4cbf-b22b-4d6b-b59d-0bc46f06ef18" providerId="AD" clId="Web-{8BB02AE5-0B9B-412E-B658-F16CBE958789}" dt="2021-02-08T17:16:27.762" v="23"/>
          <pc:sldLayoutMkLst>
            <pc:docMk/>
            <pc:sldMasterMk cId="268855327" sldId="2147483752"/>
            <pc:sldLayoutMk cId="3311292762" sldId="2147483749"/>
          </pc:sldLayoutMkLst>
        </pc:sldLayoutChg>
        <pc:sldLayoutChg chg="add">
          <pc:chgData name="Loran Ibrahim" userId="S::librahim1@st.noorderpoort.nl::d1fc4cbf-b22b-4d6b-b59d-0bc46f06ef18" providerId="AD" clId="Web-{8BB02AE5-0B9B-412E-B658-F16CBE958789}" dt="2021-02-08T17:16:27.762" v="23"/>
          <pc:sldLayoutMkLst>
            <pc:docMk/>
            <pc:sldMasterMk cId="268855327" sldId="2147483752"/>
            <pc:sldLayoutMk cId="1716327480" sldId="2147483750"/>
          </pc:sldLayoutMkLst>
        </pc:sldLayoutChg>
        <pc:sldLayoutChg chg="add">
          <pc:chgData name="Loran Ibrahim" userId="S::librahim1@st.noorderpoort.nl::d1fc4cbf-b22b-4d6b-b59d-0bc46f06ef18" providerId="AD" clId="Web-{8BB02AE5-0B9B-412E-B658-F16CBE958789}" dt="2021-02-08T17:16:27.762" v="23"/>
          <pc:sldLayoutMkLst>
            <pc:docMk/>
            <pc:sldMasterMk cId="268855327" sldId="2147483752"/>
            <pc:sldLayoutMk cId="3725650099" sldId="2147483751"/>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2/8/2021</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‹nr.›</a:t>
            </a:fld>
            <a:endParaRPr lang="en-US" dirty="0"/>
          </a:p>
        </p:txBody>
      </p:sp>
    </p:spTree>
    <p:extLst>
      <p:ext uri="{BB962C8B-B14F-4D97-AF65-F5344CB8AC3E}">
        <p14:creationId xmlns:p14="http://schemas.microsoft.com/office/powerpoint/2010/main" val="2248500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1465166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2929820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3311292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2/8/2021</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‹nr.›</a:t>
            </a:fld>
            <a:endParaRPr lang="en-US" dirty="0"/>
          </a:p>
        </p:txBody>
      </p:sp>
    </p:spTree>
    <p:extLst>
      <p:ext uri="{BB962C8B-B14F-4D97-AF65-F5344CB8AC3E}">
        <p14:creationId xmlns:p14="http://schemas.microsoft.com/office/powerpoint/2010/main" val="1716327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3725650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48783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2961834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779065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2/8/2021</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‹nr.›</a:t>
            </a:fld>
            <a:endParaRPr lang="en-US"/>
          </a:p>
        </p:txBody>
      </p:sp>
    </p:spTree>
    <p:extLst>
      <p:ext uri="{BB962C8B-B14F-4D97-AF65-F5344CB8AC3E}">
        <p14:creationId xmlns:p14="http://schemas.microsoft.com/office/powerpoint/2010/main" val="1326424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2/8/2021</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‹nr.›</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55152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2/8/2021</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‹nr.›</a:t>
            </a:fld>
            <a:endParaRPr lang="en-US"/>
          </a:p>
        </p:txBody>
      </p:sp>
    </p:spTree>
    <p:extLst>
      <p:ext uri="{BB962C8B-B14F-4D97-AF65-F5344CB8AC3E}">
        <p14:creationId xmlns:p14="http://schemas.microsoft.com/office/powerpoint/2010/main" val="268855327"/>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46" r:id="rId5"/>
    <p:sldLayoutId id="2147483741" r:id="rId6"/>
    <p:sldLayoutId id="2147483742" r:id="rId7"/>
    <p:sldLayoutId id="2147483743" r:id="rId8"/>
    <p:sldLayoutId id="2147483744" r:id="rId9"/>
    <p:sldLayoutId id="2147483745" r:id="rId10"/>
    <p:sldLayoutId id="2147483747" r:id="rId11"/>
  </p:sldLayoutIdLst>
  <p:hf sldNum="0" hdr="0" ftr="0" dt="0"/>
  <p:txStyles>
    <p:titleStyle>
      <a:lvl1pPr algn="l" defTabSz="914400" rtl="0" eaLnBrk="1" latinLnBrk="0" hangingPunct="1">
        <a:lnSpc>
          <a:spcPct val="90000"/>
        </a:lnSpc>
        <a:spcBef>
          <a:spcPct val="0"/>
        </a:spcBef>
        <a:buNone/>
        <a:defRPr lang="en-US" sz="4000" b="1"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A1BF699-9273-4E46-8376-638990629BC7}"/>
              </a:ext>
            </a:extLst>
          </p:cNvPr>
          <p:cNvPicPr>
            <a:picLocks noChangeAspect="1"/>
          </p:cNvPicPr>
          <p:nvPr/>
        </p:nvPicPr>
        <p:blipFill rotWithShape="1">
          <a:blip r:embed="rId2"/>
          <a:srcRect t="17866" r="-2" b="25883"/>
          <a:stretch/>
        </p:blipFill>
        <p:spPr>
          <a:xfrm>
            <a:off x="20" y="-839"/>
            <a:ext cx="12191980" cy="6858000"/>
          </a:xfrm>
          <a:prstGeom prst="rect">
            <a:avLst/>
          </a:prstGeom>
        </p:spPr>
      </p:pic>
      <p:sp useBgFill="1">
        <p:nvSpPr>
          <p:cNvPr id="9" name="Rectangle 8">
            <a:extLst>
              <a:ext uri="{FF2B5EF4-FFF2-40B4-BE49-F238E27FC236}">
                <a16:creationId xmlns:a16="http://schemas.microsoft.com/office/drawing/2014/main" id="{BF9FFE17-DE95-4821-ACC1-B90C954492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a:extLst>
              <a:ext uri="{FF2B5EF4-FFF2-40B4-BE49-F238E27FC236}">
                <a16:creationId xmlns:a16="http://schemas.microsoft.com/office/drawing/2014/main" id="{03CF76AF-FF72-4430-A772-0584032902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 name="Title 1"/>
          <p:cNvSpPr>
            <a:spLocks noGrp="1"/>
          </p:cNvSpPr>
          <p:nvPr>
            <p:ph type="ctrTitle"/>
          </p:nvPr>
        </p:nvSpPr>
        <p:spPr>
          <a:xfrm>
            <a:off x="1771132" y="2091263"/>
            <a:ext cx="8649738" cy="2590800"/>
          </a:xfrm>
        </p:spPr>
        <p:txBody>
          <a:bodyPr>
            <a:normAutofit/>
          </a:bodyPr>
          <a:lstStyle/>
          <a:p>
            <a:r>
              <a:rPr lang="en-US" dirty="0"/>
              <a:t>De </a:t>
            </a:r>
            <a:r>
              <a:rPr lang="en-US" dirty="0" err="1"/>
              <a:t>vrolijkheid</a:t>
            </a:r>
          </a:p>
        </p:txBody>
      </p:sp>
      <p:sp>
        <p:nvSpPr>
          <p:cNvPr id="3" name="Subtitle 2"/>
          <p:cNvSpPr>
            <a:spLocks noGrp="1"/>
          </p:cNvSpPr>
          <p:nvPr>
            <p:ph type="subTitle" idx="1"/>
          </p:nvPr>
        </p:nvSpPr>
        <p:spPr>
          <a:xfrm>
            <a:off x="1771130" y="4682062"/>
            <a:ext cx="8652788" cy="457201"/>
          </a:xfrm>
        </p:spPr>
        <p:txBody>
          <a:bodyPr vert="horz" lIns="91440" tIns="45720" rIns="91440" bIns="45720" rtlCol="0" anchor="t">
            <a:normAutofit/>
          </a:bodyPr>
          <a:lstStyle/>
          <a:p>
            <a:pPr>
              <a:spcAft>
                <a:spcPts val="600"/>
              </a:spcAft>
            </a:pPr>
            <a:r>
              <a:rPr lang="en-US" dirty="0"/>
              <a:t>Loran Ibrahem</a:t>
            </a:r>
            <a:endParaRPr lang="en-US" dirty="0" err="1"/>
          </a:p>
        </p:txBody>
      </p:sp>
      <p:sp>
        <p:nvSpPr>
          <p:cNvPr id="13" name="Rectangle 12">
            <a:extLst>
              <a:ext uri="{FF2B5EF4-FFF2-40B4-BE49-F238E27FC236}">
                <a16:creationId xmlns:a16="http://schemas.microsoft.com/office/drawing/2014/main" id="{0B1C8180-2FDD-4202-8C45-4057CB1AB2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D6E86CC6-13EA-4A88-86AD-CF27BF52CC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F80B441-4F7D-4B40-8A13-FED03A1F3A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0C7FD1A-44B1-4E4C-B0C9-A8103DCCDCC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913025"/>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3541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192707B-B929-41A7-9B41-E959A1C689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4" descr="Afbeelding met lucht, buiten, gras&#10;&#10;Automatisch gegenereerde beschrijving">
            <a:extLst>
              <a:ext uri="{FF2B5EF4-FFF2-40B4-BE49-F238E27FC236}">
                <a16:creationId xmlns:a16="http://schemas.microsoft.com/office/drawing/2014/main" id="{57AF383D-44E4-40E5-B270-ED5DF7C84AE6}"/>
              </a:ext>
            </a:extLst>
          </p:cNvPr>
          <p:cNvPicPr>
            <a:picLocks noChangeAspect="1"/>
          </p:cNvPicPr>
          <p:nvPr/>
        </p:nvPicPr>
        <p:blipFill rotWithShape="1">
          <a:blip r:embed="rId2">
            <a:alphaModFix amt="35000"/>
          </a:blip>
          <a:srcRect t="14558" b="1173"/>
          <a:stretch/>
        </p:blipFill>
        <p:spPr>
          <a:xfrm>
            <a:off x="20" y="10"/>
            <a:ext cx="12191980" cy="6857990"/>
          </a:xfrm>
          <a:prstGeom prst="rect">
            <a:avLst/>
          </a:prstGeom>
        </p:spPr>
      </p:pic>
      <p:sp>
        <p:nvSpPr>
          <p:cNvPr id="2" name="Titel 1">
            <a:extLst>
              <a:ext uri="{FF2B5EF4-FFF2-40B4-BE49-F238E27FC236}">
                <a16:creationId xmlns:a16="http://schemas.microsoft.com/office/drawing/2014/main" id="{E988EF24-4214-4C6B-946F-2DAD75052E77}"/>
              </a:ext>
            </a:extLst>
          </p:cNvPr>
          <p:cNvSpPr>
            <a:spLocks noGrp="1"/>
          </p:cNvSpPr>
          <p:nvPr>
            <p:ph type="title"/>
          </p:nvPr>
        </p:nvSpPr>
        <p:spPr>
          <a:xfrm>
            <a:off x="1066800" y="642594"/>
            <a:ext cx="10058400" cy="1371600"/>
          </a:xfrm>
        </p:spPr>
        <p:txBody>
          <a:bodyPr>
            <a:normAutofit/>
          </a:bodyPr>
          <a:lstStyle/>
          <a:p>
            <a:r>
              <a:rPr lang="nl-NL"/>
              <a:t>Stichting de vrolijkheid</a:t>
            </a:r>
          </a:p>
        </p:txBody>
      </p:sp>
      <p:sp>
        <p:nvSpPr>
          <p:cNvPr id="3" name="Tijdelijke aanduiding voor inhoud 2">
            <a:extLst>
              <a:ext uri="{FF2B5EF4-FFF2-40B4-BE49-F238E27FC236}">
                <a16:creationId xmlns:a16="http://schemas.microsoft.com/office/drawing/2014/main" id="{5AFD4BD3-16E1-4646-9739-A22E1F61B109}"/>
              </a:ext>
            </a:extLst>
          </p:cNvPr>
          <p:cNvSpPr>
            <a:spLocks noGrp="1"/>
          </p:cNvSpPr>
          <p:nvPr>
            <p:ph idx="1"/>
          </p:nvPr>
        </p:nvSpPr>
        <p:spPr>
          <a:xfrm>
            <a:off x="1066800" y="2103120"/>
            <a:ext cx="10058400" cy="3849624"/>
          </a:xfrm>
        </p:spPr>
        <p:txBody>
          <a:bodyPr vert="horz" lIns="91440" tIns="45720" rIns="91440" bIns="45720" rtlCol="0" anchor="t">
            <a:normAutofit/>
          </a:bodyPr>
          <a:lstStyle/>
          <a:p>
            <a:pPr>
              <a:buClr>
                <a:srgbClr val="262626"/>
              </a:buClr>
            </a:pPr>
            <a:r>
              <a:rPr lang="nl-NL" sz="1800" b="1" dirty="0">
                <a:ea typeface="+mn-lt"/>
                <a:cs typeface="+mn-lt"/>
              </a:rPr>
              <a:t>De vrolijkheid is een netwerk van professionele kunstenaars, regelaars, vrijwilligers, kinderen, jongeren en ouders, die samen wekelijks meer dan 100 kunstprojecten op bijna 30 </a:t>
            </a:r>
            <a:r>
              <a:rPr lang="nl-NL" sz="1800" b="1" dirty="0" err="1">
                <a:ea typeface="+mn-lt"/>
                <a:cs typeface="+mn-lt"/>
              </a:rPr>
              <a:t>azc's</a:t>
            </a:r>
            <a:r>
              <a:rPr lang="nl-NL" sz="1800" b="1" dirty="0">
                <a:ea typeface="+mn-lt"/>
                <a:cs typeface="+mn-lt"/>
              </a:rPr>
              <a:t> realiseren. </a:t>
            </a:r>
            <a:endParaRPr lang="nl-NL" sz="1800" b="1" dirty="0"/>
          </a:p>
          <a:p>
            <a:pPr>
              <a:buClr>
                <a:srgbClr val="262626"/>
              </a:buClr>
            </a:pPr>
            <a:r>
              <a:rPr lang="nl-NL" sz="1800" b="1" dirty="0">
                <a:ea typeface="+mn-lt"/>
                <a:cs typeface="+mn-lt"/>
              </a:rPr>
              <a:t>Stichting de vrolijkheid ligt op azc Ter </a:t>
            </a:r>
            <a:r>
              <a:rPr lang="nl-NL" sz="1800" b="1" dirty="0" err="1">
                <a:ea typeface="+mn-lt"/>
                <a:cs typeface="+mn-lt"/>
              </a:rPr>
              <a:t>apel</a:t>
            </a:r>
            <a:r>
              <a:rPr lang="nl-NL" sz="1800" b="1" dirty="0">
                <a:ea typeface="+mn-lt"/>
                <a:cs typeface="+mn-lt"/>
              </a:rPr>
              <a:t>, azc Ter </a:t>
            </a:r>
            <a:r>
              <a:rPr lang="nl-NL" sz="1800" b="1" dirty="0" err="1">
                <a:ea typeface="+mn-lt"/>
                <a:cs typeface="+mn-lt"/>
              </a:rPr>
              <a:t>apel</a:t>
            </a:r>
            <a:r>
              <a:rPr lang="nl-NL" sz="1800" b="1" dirty="0">
                <a:ea typeface="+mn-lt"/>
                <a:cs typeface="+mn-lt"/>
              </a:rPr>
              <a:t> is heel grote locatie je kunt daar makkelijk met de auto of met de bus heen gaan. </a:t>
            </a:r>
            <a:endParaRPr lang="nl-NL" sz="1800" b="1" dirty="0"/>
          </a:p>
          <a:p>
            <a:pPr>
              <a:buClr>
                <a:srgbClr val="262626"/>
              </a:buClr>
            </a:pPr>
            <a:r>
              <a:rPr lang="nl-NL" sz="1800" b="1" dirty="0">
                <a:ea typeface="+mn-lt"/>
                <a:cs typeface="+mn-lt"/>
              </a:rPr>
              <a:t>Azc Ter </a:t>
            </a:r>
            <a:r>
              <a:rPr lang="nl-NL" sz="1800" b="1" dirty="0" err="1">
                <a:ea typeface="+mn-lt"/>
                <a:cs typeface="+mn-lt"/>
              </a:rPr>
              <a:t>apel</a:t>
            </a:r>
            <a:r>
              <a:rPr lang="nl-NL" sz="1800" b="1" dirty="0">
                <a:ea typeface="+mn-lt"/>
                <a:cs typeface="+mn-lt"/>
              </a:rPr>
              <a:t> is een opvangcentrum voor asielzoekers die tijdelijk in Nederland verblijven tot over hun asielaanvraag is beslist. </a:t>
            </a:r>
            <a:endParaRPr lang="nl-NL" sz="1800" b="1" dirty="0"/>
          </a:p>
          <a:p>
            <a:pPr>
              <a:buClr>
                <a:srgbClr val="262626"/>
              </a:buClr>
            </a:pPr>
            <a:endParaRPr lang="nl-NL" sz="1800" b="1" dirty="0"/>
          </a:p>
        </p:txBody>
      </p:sp>
      <p:sp>
        <p:nvSpPr>
          <p:cNvPr id="11" name="Rectangle 10">
            <a:extLst>
              <a:ext uri="{FF2B5EF4-FFF2-40B4-BE49-F238E27FC236}">
                <a16:creationId xmlns:a16="http://schemas.microsoft.com/office/drawing/2014/main" id="{8FB4235C-4505-46C7-AD8F-8769A1972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noFill/>
          <a:ln w="6350" cap="sq" cmpd="sng" algn="ctr">
            <a:solidFill>
              <a:schemeClr val="tx1"/>
            </a:solidFill>
            <a:prstDash val="solid"/>
            <a:miter lim="800000"/>
          </a:ln>
          <a:effectLst>
            <a:softEdge rad="0"/>
          </a:effectLst>
        </p:spPr>
      </p:sp>
    </p:spTree>
    <p:extLst>
      <p:ext uri="{BB962C8B-B14F-4D97-AF65-F5344CB8AC3E}">
        <p14:creationId xmlns:p14="http://schemas.microsoft.com/office/powerpoint/2010/main" val="3120149997"/>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1C4433E-A349-4F8D-AEFE-C76758878B88}"/>
              </a:ext>
            </a:extLst>
          </p:cNvPr>
          <p:cNvSpPr>
            <a:spLocks noGrp="1"/>
          </p:cNvSpPr>
          <p:nvPr>
            <p:ph type="title"/>
          </p:nvPr>
        </p:nvSpPr>
        <p:spPr>
          <a:xfrm>
            <a:off x="6579450" y="727627"/>
            <a:ext cx="4957553" cy="1645920"/>
          </a:xfrm>
        </p:spPr>
        <p:txBody>
          <a:bodyPr>
            <a:normAutofit/>
          </a:bodyPr>
          <a:lstStyle/>
          <a:p>
            <a:r>
              <a:rPr lang="nl-NL" b="0">
                <a:ea typeface="+mj-lt"/>
                <a:cs typeface="+mj-lt"/>
              </a:rPr>
              <a:t>Wat is de missie en visie van de instelling?</a:t>
            </a:r>
            <a:endParaRPr lang="nl-NL"/>
          </a:p>
          <a:p>
            <a:endParaRPr lang="nl-NL"/>
          </a:p>
        </p:txBody>
      </p:sp>
      <p:sp>
        <p:nvSpPr>
          <p:cNvPr id="9" name="Rectangle 8">
            <a:extLst>
              <a:ext uri="{FF2B5EF4-FFF2-40B4-BE49-F238E27FC236}">
                <a16:creationId xmlns:a16="http://schemas.microsoft.com/office/drawing/2014/main" id="{0BBB6B01-5B73-410C-B70E-8CF2FA470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8836" y="721224"/>
            <a:ext cx="5367164" cy="5415552"/>
          </a:xfrm>
          <a:prstGeom prst="rect">
            <a:avLst/>
          </a:prstGeom>
          <a:solidFill>
            <a:srgbClr val="FFFFFF"/>
          </a:solidFill>
          <a:ln w="6350" cap="flat" cmpd="sng" algn="ctr">
            <a:noFill/>
            <a:prstDash val="solid"/>
          </a:ln>
          <a:effectLst>
            <a:softEdge rad="0"/>
          </a:effectLst>
        </p:spPr>
      </p:sp>
      <p:sp>
        <p:nvSpPr>
          <p:cNvPr id="11" name="Rectangle 10">
            <a:extLst>
              <a:ext uri="{FF2B5EF4-FFF2-40B4-BE49-F238E27FC236}">
                <a16:creationId xmlns:a16="http://schemas.microsoft.com/office/drawing/2014/main" id="{8712F587-12D0-435C-8E3F-F44C36EE71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5217" y="892220"/>
            <a:ext cx="5054517" cy="5097085"/>
          </a:xfrm>
          <a:prstGeom prst="rect">
            <a:avLst/>
          </a:prstGeom>
          <a:noFill/>
          <a:ln w="6350" cap="sq" cmpd="sng" algn="ctr">
            <a:solidFill>
              <a:srgbClr val="404040"/>
            </a:solidFill>
            <a:prstDash val="solid"/>
            <a:miter lim="800000"/>
          </a:ln>
          <a:effectLst/>
        </p:spPr>
      </p:sp>
      <p:pic>
        <p:nvPicPr>
          <p:cNvPr id="4" name="Afbeelding 4" descr="Afbeelding met persoon&#10;&#10;Automatisch gegenereerde beschrijving">
            <a:extLst>
              <a:ext uri="{FF2B5EF4-FFF2-40B4-BE49-F238E27FC236}">
                <a16:creationId xmlns:a16="http://schemas.microsoft.com/office/drawing/2014/main" id="{692F00B9-A58B-4744-9393-24CDAD266220}"/>
              </a:ext>
            </a:extLst>
          </p:cNvPr>
          <p:cNvPicPr>
            <a:picLocks noChangeAspect="1"/>
          </p:cNvPicPr>
          <p:nvPr/>
        </p:nvPicPr>
        <p:blipFill>
          <a:blip r:embed="rId2"/>
          <a:stretch>
            <a:fillRect/>
          </a:stretch>
        </p:blipFill>
        <p:spPr>
          <a:xfrm>
            <a:off x="1205256" y="1861497"/>
            <a:ext cx="4414438" cy="3153170"/>
          </a:xfrm>
          <a:prstGeom prst="rect">
            <a:avLst/>
          </a:prstGeom>
        </p:spPr>
      </p:pic>
      <p:sp>
        <p:nvSpPr>
          <p:cNvPr id="3" name="Tijdelijke aanduiding voor inhoud 2">
            <a:extLst>
              <a:ext uri="{FF2B5EF4-FFF2-40B4-BE49-F238E27FC236}">
                <a16:creationId xmlns:a16="http://schemas.microsoft.com/office/drawing/2014/main" id="{73601183-EAC4-4DCF-9D8C-36DF144E9D0D}"/>
              </a:ext>
            </a:extLst>
          </p:cNvPr>
          <p:cNvSpPr>
            <a:spLocks noGrp="1"/>
          </p:cNvSpPr>
          <p:nvPr>
            <p:ph idx="1"/>
          </p:nvPr>
        </p:nvSpPr>
        <p:spPr>
          <a:xfrm>
            <a:off x="6579450" y="2538919"/>
            <a:ext cx="4957554" cy="3496120"/>
          </a:xfrm>
        </p:spPr>
        <p:txBody>
          <a:bodyPr vert="horz" lIns="91440" tIns="45720" rIns="91440" bIns="45720" rtlCol="0" anchor="t">
            <a:noAutofit/>
          </a:bodyPr>
          <a:lstStyle/>
          <a:p>
            <a:pPr>
              <a:lnSpc>
                <a:spcPct val="100000"/>
              </a:lnSpc>
            </a:pPr>
            <a:r>
              <a:rPr lang="nl-NL" sz="1200" dirty="0">
                <a:ea typeface="+mn-lt"/>
                <a:cs typeface="+mn-lt"/>
              </a:rPr>
              <a:t>Missie? </a:t>
            </a:r>
            <a:endParaRPr lang="nl-NL" sz="1200" dirty="0"/>
          </a:p>
          <a:p>
            <a:pPr marL="0" indent="0">
              <a:lnSpc>
                <a:spcPct val="100000"/>
              </a:lnSpc>
              <a:buClr>
                <a:srgbClr val="262626"/>
              </a:buClr>
              <a:buNone/>
            </a:pPr>
            <a:r>
              <a:rPr lang="nl-NL" sz="1200" dirty="0">
                <a:ea typeface="+mn-lt"/>
                <a:cs typeface="+mn-lt"/>
              </a:rPr>
              <a:t>De vrolijkheid investeert met kunst in de ontwikkeling en empowerment van kinderen, jongeren en hun ouders in asielzoekerscentra.</a:t>
            </a:r>
            <a:endParaRPr lang="nl-NL" sz="1200" dirty="0"/>
          </a:p>
          <a:p>
            <a:pPr marL="0" indent="0">
              <a:lnSpc>
                <a:spcPct val="100000"/>
              </a:lnSpc>
              <a:buNone/>
            </a:pPr>
            <a:endParaRPr lang="nl-NL" sz="1200" dirty="0"/>
          </a:p>
          <a:p>
            <a:pPr>
              <a:lnSpc>
                <a:spcPct val="100000"/>
              </a:lnSpc>
              <a:buClr>
                <a:srgbClr val="262626"/>
              </a:buClr>
            </a:pPr>
            <a:r>
              <a:rPr lang="nl-NL" sz="1200" dirty="0">
                <a:ea typeface="+mn-lt"/>
                <a:cs typeface="+mn-lt"/>
              </a:rPr>
              <a:t>Visie? </a:t>
            </a:r>
            <a:endParaRPr lang="nl-NL" sz="1200" dirty="0"/>
          </a:p>
          <a:p>
            <a:pPr marL="0" indent="0">
              <a:lnSpc>
                <a:spcPct val="100000"/>
              </a:lnSpc>
              <a:buClr>
                <a:srgbClr val="262626"/>
              </a:buClr>
              <a:buNone/>
            </a:pPr>
            <a:r>
              <a:rPr lang="nl-NL" sz="1200" dirty="0">
                <a:ea typeface="+mn-lt"/>
                <a:cs typeface="+mn-lt"/>
              </a:rPr>
              <a:t>De vrolijkheid acht de samenleving verantwoordelijk voor het welkom heten van jonge mensen in de asielopvang en geeft zelf het voorbeeld door met hen in contact te treden, op gelijkwaardige basis samen te werken en nieuwe verbindingen te leggen. Zo dragen we bij aan de inclusie van jonge azc bewoners in de Nederlandse samenleving. De vrolijkheid stelt zich ten doel om op structurele basis samen met kinderen, jongeren en hun ouders die in azc wonen dans, theater, muziek, (nieuwe) media en beeldende kunst te maken om zo ruimte en omstandigheden te scheppen die stimuleren dat veerkracht versterkt wordt en talenten tot bloei komen.</a:t>
            </a:r>
            <a:endParaRPr lang="nl-NL" sz="1200" dirty="0"/>
          </a:p>
          <a:p>
            <a:pPr>
              <a:lnSpc>
                <a:spcPct val="100000"/>
              </a:lnSpc>
              <a:buClr>
                <a:srgbClr val="262626"/>
              </a:buClr>
            </a:pPr>
            <a:endParaRPr lang="nl-NL" sz="1200"/>
          </a:p>
        </p:txBody>
      </p:sp>
    </p:spTree>
    <p:extLst>
      <p:ext uri="{BB962C8B-B14F-4D97-AF65-F5344CB8AC3E}">
        <p14:creationId xmlns:p14="http://schemas.microsoft.com/office/powerpoint/2010/main" val="3969115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DC4AA0A-D9C3-4A0B-990D-1BCB0022A6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7" y="0"/>
            <a:ext cx="12193867"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Afbeelding 4">
            <a:extLst>
              <a:ext uri="{FF2B5EF4-FFF2-40B4-BE49-F238E27FC236}">
                <a16:creationId xmlns:a16="http://schemas.microsoft.com/office/drawing/2014/main" id="{D7B44172-39BC-496B-9D07-632096EB4D5B}"/>
              </a:ext>
            </a:extLst>
          </p:cNvPr>
          <p:cNvPicPr>
            <a:picLocks noChangeAspect="1"/>
          </p:cNvPicPr>
          <p:nvPr/>
        </p:nvPicPr>
        <p:blipFill>
          <a:blip r:embed="rId2"/>
          <a:stretch>
            <a:fillRect/>
          </a:stretch>
        </p:blipFill>
        <p:spPr>
          <a:xfrm>
            <a:off x="630501" y="670910"/>
            <a:ext cx="10905302" cy="3171974"/>
          </a:xfrm>
          <a:prstGeom prst="rect">
            <a:avLst/>
          </a:prstGeom>
        </p:spPr>
      </p:pic>
      <p:sp>
        <p:nvSpPr>
          <p:cNvPr id="11" name="Rectangle 10">
            <a:extLst>
              <a:ext uri="{FF2B5EF4-FFF2-40B4-BE49-F238E27FC236}">
                <a16:creationId xmlns:a16="http://schemas.microsoft.com/office/drawing/2014/main" id="{370878C7-7719-40BD-AA97-751A856705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0501" y="4212709"/>
            <a:ext cx="10905302" cy="1997060"/>
          </a:xfrm>
          <a:prstGeom prst="rect">
            <a:avLst/>
          </a:prstGeom>
          <a:solidFill>
            <a:srgbClr val="21B75F"/>
          </a:solidFill>
          <a:ln w="6350" cap="flat" cmpd="sng" algn="ctr">
            <a:noFill/>
            <a:prstDash val="solid"/>
          </a:ln>
          <a:effectLst>
            <a:outerShdw blurRad="50800" algn="ctr" rotWithShape="0">
              <a:prstClr val="black">
                <a:alpha val="66000"/>
              </a:prstClr>
            </a:outerShdw>
            <a:softEdge rad="0"/>
          </a:effectLst>
        </p:spPr>
      </p:sp>
      <p:sp>
        <p:nvSpPr>
          <p:cNvPr id="13" name="Rectangle 12">
            <a:extLst>
              <a:ext uri="{FF2B5EF4-FFF2-40B4-BE49-F238E27FC236}">
                <a16:creationId xmlns:a16="http://schemas.microsoft.com/office/drawing/2014/main" id="{1D9D3865-C494-4C4A-8495-8245E90546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3348" y="4379135"/>
            <a:ext cx="10579608" cy="1664208"/>
          </a:xfrm>
          <a:prstGeom prst="rect">
            <a:avLst/>
          </a:prstGeom>
          <a:noFill/>
          <a:ln w="6350" cap="sq" cmpd="sng" algn="ctr">
            <a:solidFill>
              <a:schemeClr val="tx1"/>
            </a:solidFill>
            <a:prstDash val="solid"/>
            <a:miter lim="800000"/>
          </a:ln>
          <a:effectLst/>
        </p:spPr>
      </p:sp>
      <p:sp>
        <p:nvSpPr>
          <p:cNvPr id="2" name="Titel 1">
            <a:extLst>
              <a:ext uri="{FF2B5EF4-FFF2-40B4-BE49-F238E27FC236}">
                <a16:creationId xmlns:a16="http://schemas.microsoft.com/office/drawing/2014/main" id="{1F13DC90-2195-431C-8995-EE7458871361}"/>
              </a:ext>
            </a:extLst>
          </p:cNvPr>
          <p:cNvSpPr>
            <a:spLocks noGrp="1"/>
          </p:cNvSpPr>
          <p:nvPr>
            <p:ph type="title"/>
          </p:nvPr>
        </p:nvSpPr>
        <p:spPr>
          <a:xfrm>
            <a:off x="956234" y="4495894"/>
            <a:ext cx="4942542" cy="1371600"/>
          </a:xfrm>
        </p:spPr>
        <p:txBody>
          <a:bodyPr>
            <a:normAutofit/>
          </a:bodyPr>
          <a:lstStyle/>
          <a:p>
            <a:pPr algn="r"/>
            <a:r>
              <a:rPr lang="nl-NL" sz="2800" b="0">
                <a:solidFill>
                  <a:schemeClr val="tx1"/>
                </a:solidFill>
                <a:ea typeface="+mj-lt"/>
                <a:cs typeface="+mj-lt"/>
              </a:rPr>
              <a:t>Benaderingswijze/methodieken:</a:t>
            </a:r>
            <a:endParaRPr lang="nl-NL" sz="2800">
              <a:solidFill>
                <a:schemeClr val="tx1"/>
              </a:solidFill>
            </a:endParaRPr>
          </a:p>
          <a:p>
            <a:pPr algn="r"/>
            <a:endParaRPr lang="nl-NL" sz="2800">
              <a:solidFill>
                <a:schemeClr val="tx1"/>
              </a:solidFill>
            </a:endParaRPr>
          </a:p>
        </p:txBody>
      </p:sp>
      <p:cxnSp>
        <p:nvCxnSpPr>
          <p:cNvPr id="15" name="Straight Connector 14">
            <a:extLst>
              <a:ext uri="{FF2B5EF4-FFF2-40B4-BE49-F238E27FC236}">
                <a16:creationId xmlns:a16="http://schemas.microsoft.com/office/drawing/2014/main" id="{B78EE79F-FCAA-4CF9-9746-730B51FC4CB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4634895"/>
            <a:ext cx="0" cy="11526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A989BA8B-6F06-4440-94DA-2A7D98678877}"/>
              </a:ext>
            </a:extLst>
          </p:cNvPr>
          <p:cNvSpPr>
            <a:spLocks noGrp="1"/>
          </p:cNvSpPr>
          <p:nvPr>
            <p:ph idx="1"/>
          </p:nvPr>
        </p:nvSpPr>
        <p:spPr>
          <a:xfrm>
            <a:off x="6256866" y="4495894"/>
            <a:ext cx="4978899" cy="1444718"/>
          </a:xfrm>
        </p:spPr>
        <p:txBody>
          <a:bodyPr vert="horz" lIns="91440" tIns="45720" rIns="91440" bIns="45720" rtlCol="0" anchor="ctr">
            <a:normAutofit/>
          </a:bodyPr>
          <a:lstStyle/>
          <a:p>
            <a:pPr>
              <a:lnSpc>
                <a:spcPct val="100000"/>
              </a:lnSpc>
            </a:pPr>
            <a:r>
              <a:rPr lang="nl-NL" sz="1100">
                <a:ea typeface="+mn-lt"/>
                <a:cs typeface="+mn-lt"/>
              </a:rPr>
              <a:t>Vrolijkheid </a:t>
            </a:r>
            <a:endParaRPr lang="nl-NL" sz="1100"/>
          </a:p>
          <a:p>
            <a:pPr>
              <a:lnSpc>
                <a:spcPct val="100000"/>
              </a:lnSpc>
              <a:buClr>
                <a:srgbClr val="262626"/>
              </a:buClr>
            </a:pPr>
            <a:r>
              <a:rPr lang="nl-NL" sz="1100">
                <a:ea typeface="+mn-lt"/>
                <a:cs typeface="+mn-lt"/>
              </a:rPr>
              <a:t> Veiligheid </a:t>
            </a:r>
            <a:endParaRPr lang="nl-NL" sz="1100"/>
          </a:p>
          <a:p>
            <a:pPr>
              <a:lnSpc>
                <a:spcPct val="100000"/>
              </a:lnSpc>
              <a:buClr>
                <a:srgbClr val="262626"/>
              </a:buClr>
            </a:pPr>
            <a:r>
              <a:rPr lang="nl-NL" sz="1100">
                <a:ea typeface="+mn-lt"/>
                <a:cs typeface="+mn-lt"/>
              </a:rPr>
              <a:t> Vertrouwen </a:t>
            </a:r>
            <a:endParaRPr lang="nl-NL" sz="1100"/>
          </a:p>
          <a:p>
            <a:pPr>
              <a:lnSpc>
                <a:spcPct val="100000"/>
              </a:lnSpc>
              <a:buClr>
                <a:srgbClr val="262626"/>
              </a:buClr>
            </a:pPr>
            <a:r>
              <a:rPr lang="nl-NL" sz="1100">
                <a:ea typeface="+mn-lt"/>
                <a:cs typeface="+mn-lt"/>
              </a:rPr>
              <a:t> Verhaal </a:t>
            </a:r>
            <a:endParaRPr lang="nl-NL" sz="1100"/>
          </a:p>
          <a:p>
            <a:pPr>
              <a:lnSpc>
                <a:spcPct val="100000"/>
              </a:lnSpc>
              <a:buClr>
                <a:srgbClr val="262626"/>
              </a:buClr>
            </a:pPr>
            <a:r>
              <a:rPr lang="nl-NL" sz="1100">
                <a:ea typeface="+mn-lt"/>
                <a:cs typeface="+mn-lt"/>
              </a:rPr>
              <a:t>Veerkracht</a:t>
            </a:r>
            <a:endParaRPr lang="nl-NL" sz="1100"/>
          </a:p>
          <a:p>
            <a:pPr>
              <a:lnSpc>
                <a:spcPct val="100000"/>
              </a:lnSpc>
              <a:buClr>
                <a:srgbClr val="262626"/>
              </a:buClr>
            </a:pPr>
            <a:endParaRPr lang="nl-NL" sz="1100"/>
          </a:p>
        </p:txBody>
      </p:sp>
    </p:spTree>
    <p:extLst>
      <p:ext uri="{BB962C8B-B14F-4D97-AF65-F5344CB8AC3E}">
        <p14:creationId xmlns:p14="http://schemas.microsoft.com/office/powerpoint/2010/main" val="997685254"/>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EB949D8D-8E17-4DBF-BEA8-13C57BF638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4" descr="Afbeelding met persoon, blauw&#10;&#10;Automatisch gegenereerde beschrijving">
            <a:extLst>
              <a:ext uri="{FF2B5EF4-FFF2-40B4-BE49-F238E27FC236}">
                <a16:creationId xmlns:a16="http://schemas.microsoft.com/office/drawing/2014/main" id="{3FC40554-D0CB-4BAA-A3D7-B9B22BA537E8}"/>
              </a:ext>
            </a:extLst>
          </p:cNvPr>
          <p:cNvPicPr>
            <a:picLocks noChangeAspect="1"/>
          </p:cNvPicPr>
          <p:nvPr/>
        </p:nvPicPr>
        <p:blipFill>
          <a:blip r:embed="rId2"/>
          <a:stretch>
            <a:fillRect/>
          </a:stretch>
        </p:blipFill>
        <p:spPr>
          <a:xfrm>
            <a:off x="553637" y="1211994"/>
            <a:ext cx="3322121" cy="4435202"/>
          </a:xfrm>
          <a:prstGeom prst="rect">
            <a:avLst/>
          </a:prstGeom>
        </p:spPr>
      </p:pic>
      <p:sp>
        <p:nvSpPr>
          <p:cNvPr id="7" name="Rectangle 10">
            <a:extLst>
              <a:ext uri="{FF2B5EF4-FFF2-40B4-BE49-F238E27FC236}">
                <a16:creationId xmlns:a16="http://schemas.microsoft.com/office/drawing/2014/main" id="{4BC6FC45-D4D9-4025-91DA-272D318D37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54630" y="237744"/>
            <a:ext cx="7652977" cy="6382512"/>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12">
            <a:extLst>
              <a:ext uri="{FF2B5EF4-FFF2-40B4-BE49-F238E27FC236}">
                <a16:creationId xmlns:a16="http://schemas.microsoft.com/office/drawing/2014/main" id="{EA284212-C175-4C82-B112-A5208F70C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9222" y="393365"/>
            <a:ext cx="7328969" cy="6059273"/>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5ABC561-0B5F-40DE-8845-DEFCCB0647B9}"/>
              </a:ext>
            </a:extLst>
          </p:cNvPr>
          <p:cNvSpPr>
            <a:spLocks noGrp="1"/>
          </p:cNvSpPr>
          <p:nvPr>
            <p:ph type="title"/>
          </p:nvPr>
        </p:nvSpPr>
        <p:spPr>
          <a:xfrm>
            <a:off x="5041392" y="642593"/>
            <a:ext cx="6281928" cy="1744183"/>
          </a:xfrm>
        </p:spPr>
        <p:txBody>
          <a:bodyPr>
            <a:normAutofit/>
          </a:bodyPr>
          <a:lstStyle/>
          <a:p>
            <a:r>
              <a:rPr lang="nl-NL" b="0">
                <a:ea typeface="+mj-lt"/>
                <a:cs typeface="+mj-lt"/>
              </a:rPr>
              <a:t>Welke houding wordt er van mij verwacht? </a:t>
            </a:r>
            <a:endParaRPr lang="nl-NL"/>
          </a:p>
          <a:p>
            <a:endParaRPr lang="nl-NL"/>
          </a:p>
        </p:txBody>
      </p:sp>
      <p:sp>
        <p:nvSpPr>
          <p:cNvPr id="3" name="Tijdelijke aanduiding voor inhoud 2">
            <a:extLst>
              <a:ext uri="{FF2B5EF4-FFF2-40B4-BE49-F238E27FC236}">
                <a16:creationId xmlns:a16="http://schemas.microsoft.com/office/drawing/2014/main" id="{BB54366D-D6B5-4E71-B9B1-96C369FAC623}"/>
              </a:ext>
            </a:extLst>
          </p:cNvPr>
          <p:cNvSpPr>
            <a:spLocks noGrp="1"/>
          </p:cNvSpPr>
          <p:nvPr>
            <p:ph idx="1"/>
          </p:nvPr>
        </p:nvSpPr>
        <p:spPr>
          <a:xfrm>
            <a:off x="5041392" y="2386584"/>
            <a:ext cx="6281928" cy="3648456"/>
          </a:xfrm>
        </p:spPr>
        <p:txBody>
          <a:bodyPr vert="horz" lIns="91440" tIns="45720" rIns="91440" bIns="45720" rtlCol="0">
            <a:normAutofit/>
          </a:bodyPr>
          <a:lstStyle/>
          <a:p>
            <a:r>
              <a:rPr lang="nl-NL" dirty="0">
                <a:ea typeface="+mn-lt"/>
                <a:cs typeface="+mn-lt"/>
              </a:rPr>
              <a:t>Zorgen dat de kinderen iets te kiezen hebben, en ruimte maken voor iedereen. </a:t>
            </a:r>
            <a:endParaRPr lang="nl-NL"/>
          </a:p>
          <a:p>
            <a:pPr>
              <a:buClr>
                <a:srgbClr val="262626"/>
              </a:buClr>
            </a:pPr>
            <a:r>
              <a:rPr lang="nl-NL" dirty="0">
                <a:ea typeface="+mn-lt"/>
                <a:cs typeface="+mn-lt"/>
              </a:rPr>
              <a:t>Zorgen dat ik de kleren die ik aan heb vies mag worden.(oude kleren aan doen tijdens stage) </a:t>
            </a:r>
          </a:p>
          <a:p>
            <a:pPr>
              <a:buClr>
                <a:srgbClr val="262626"/>
              </a:buClr>
            </a:pPr>
            <a:r>
              <a:rPr lang="nl-NL" dirty="0">
                <a:ea typeface="+mn-lt"/>
                <a:cs typeface="+mn-lt"/>
              </a:rPr>
              <a:t>Zorgen voor een veilige ruimte. </a:t>
            </a:r>
            <a:endParaRPr lang="nl-NL" dirty="0"/>
          </a:p>
          <a:p>
            <a:pPr>
              <a:buClr>
                <a:srgbClr val="262626"/>
              </a:buClr>
            </a:pPr>
            <a:r>
              <a:rPr lang="nl-NL" dirty="0">
                <a:ea typeface="+mn-lt"/>
                <a:cs typeface="+mn-lt"/>
              </a:rPr>
              <a:t>Toestemming vragen voor maken van foto's en video's</a:t>
            </a:r>
            <a:endParaRPr lang="nl-NL" dirty="0"/>
          </a:p>
          <a:p>
            <a:pPr>
              <a:buClr>
                <a:srgbClr val="262626"/>
              </a:buClr>
            </a:pPr>
            <a:endParaRPr lang="nl-NL" dirty="0"/>
          </a:p>
          <a:p>
            <a:pPr>
              <a:buClr>
                <a:srgbClr val="262626"/>
              </a:buClr>
            </a:pPr>
            <a:endParaRPr lang="nl-NL" dirty="0"/>
          </a:p>
          <a:p>
            <a:pPr>
              <a:buClr>
                <a:srgbClr val="262626"/>
              </a:buClr>
            </a:pPr>
            <a:endParaRPr lang="nl-NL" dirty="0"/>
          </a:p>
        </p:txBody>
      </p:sp>
    </p:spTree>
    <p:extLst>
      <p:ext uri="{BB962C8B-B14F-4D97-AF65-F5344CB8AC3E}">
        <p14:creationId xmlns:p14="http://schemas.microsoft.com/office/powerpoint/2010/main" val="147929368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B949D8D-8E17-4DBF-BEA8-13C57BF638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4" descr="Afbeelding met tekst, persoon, binnen, groep&#10;&#10;Automatisch gegenereerde beschrijving">
            <a:extLst>
              <a:ext uri="{FF2B5EF4-FFF2-40B4-BE49-F238E27FC236}">
                <a16:creationId xmlns:a16="http://schemas.microsoft.com/office/drawing/2014/main" id="{A59DC1BF-8962-47E0-B33C-FBF81AE6A47C}"/>
              </a:ext>
            </a:extLst>
          </p:cNvPr>
          <p:cNvPicPr>
            <a:picLocks noChangeAspect="1"/>
          </p:cNvPicPr>
          <p:nvPr/>
        </p:nvPicPr>
        <p:blipFill>
          <a:blip r:embed="rId2"/>
          <a:stretch>
            <a:fillRect/>
          </a:stretch>
        </p:blipFill>
        <p:spPr>
          <a:xfrm>
            <a:off x="553637" y="2499401"/>
            <a:ext cx="3322121" cy="1860387"/>
          </a:xfrm>
          <a:prstGeom prst="rect">
            <a:avLst/>
          </a:prstGeom>
        </p:spPr>
      </p:pic>
      <p:sp>
        <p:nvSpPr>
          <p:cNvPr id="19" name="Rectangle 18">
            <a:extLst>
              <a:ext uri="{FF2B5EF4-FFF2-40B4-BE49-F238E27FC236}">
                <a16:creationId xmlns:a16="http://schemas.microsoft.com/office/drawing/2014/main" id="{4BC6FC45-D4D9-4025-91DA-272D318D37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54630" y="237744"/>
            <a:ext cx="7652977" cy="6382512"/>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EA284212-C175-4C82-B112-A5208F70CB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19222" y="393365"/>
            <a:ext cx="7328969" cy="6059273"/>
          </a:xfrm>
          <a:prstGeom prst="rect">
            <a:avLst/>
          </a:prstGeom>
          <a:noFill/>
          <a:ln w="63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0E2E76D-239D-4C7F-96B9-68CB8EA4FF26}"/>
              </a:ext>
            </a:extLst>
          </p:cNvPr>
          <p:cNvSpPr>
            <a:spLocks noGrp="1"/>
          </p:cNvSpPr>
          <p:nvPr>
            <p:ph type="title"/>
          </p:nvPr>
        </p:nvSpPr>
        <p:spPr>
          <a:xfrm>
            <a:off x="5041392" y="642593"/>
            <a:ext cx="6281928" cy="1744183"/>
          </a:xfrm>
        </p:spPr>
        <p:txBody>
          <a:bodyPr>
            <a:normAutofit/>
          </a:bodyPr>
          <a:lstStyle/>
          <a:p>
            <a:r>
              <a:rPr lang="nl-NL"/>
              <a:t>De doelgroep van de vrolijkheid</a:t>
            </a:r>
          </a:p>
        </p:txBody>
      </p:sp>
      <p:sp>
        <p:nvSpPr>
          <p:cNvPr id="3" name="Tijdelijke aanduiding voor inhoud 2">
            <a:extLst>
              <a:ext uri="{FF2B5EF4-FFF2-40B4-BE49-F238E27FC236}">
                <a16:creationId xmlns:a16="http://schemas.microsoft.com/office/drawing/2014/main" id="{DADB2146-84B8-4325-BD08-A3DF60962951}"/>
              </a:ext>
            </a:extLst>
          </p:cNvPr>
          <p:cNvSpPr>
            <a:spLocks noGrp="1"/>
          </p:cNvSpPr>
          <p:nvPr>
            <p:ph idx="1"/>
          </p:nvPr>
        </p:nvSpPr>
        <p:spPr>
          <a:xfrm>
            <a:off x="5041392" y="2386584"/>
            <a:ext cx="6281928" cy="3648456"/>
          </a:xfrm>
        </p:spPr>
        <p:txBody>
          <a:bodyPr vert="horz" lIns="91440" tIns="45720" rIns="91440" bIns="45720" rtlCol="0">
            <a:normAutofit/>
          </a:bodyPr>
          <a:lstStyle/>
          <a:p>
            <a:r>
              <a:rPr lang="nl-NL">
                <a:ea typeface="+mn-lt"/>
                <a:cs typeface="+mn-lt"/>
              </a:rPr>
              <a:t>Jonge mensen die volop in ontwikkeling zijn en veel behoefte hebben aan stabiliteit en veiligheid. Leven en opgroeien in asielzoekerscentra kan een serieuze bedreiging vormen voor de (psychosociale) gezondheid.</a:t>
            </a:r>
            <a:endParaRPr lang="nl-NL"/>
          </a:p>
          <a:p>
            <a:pPr marL="0" indent="0">
              <a:buClr>
                <a:srgbClr val="262626"/>
              </a:buClr>
              <a:buNone/>
            </a:pPr>
            <a:r>
              <a:rPr lang="nl-NL"/>
              <a:t>Waarom?</a:t>
            </a:r>
          </a:p>
          <a:p>
            <a:pPr>
              <a:buNone/>
            </a:pPr>
            <a:r>
              <a:rPr lang="nl-NL">
                <a:ea typeface="+mn-lt"/>
                <a:cs typeface="+mn-lt"/>
              </a:rPr>
              <a:t>   Omdat we zo voor jonge azc-bewoners bijdragen aan het vinden en vergroten van eigen kracht en capaciteiten, het ontdekken van dromen en het tot wasdom brengen van talenten, het vergroten van eigenwaarde en zelfvertrouwen.</a:t>
            </a:r>
            <a:endParaRPr lang="nl-NL"/>
          </a:p>
          <a:p>
            <a:pPr marL="0" indent="0">
              <a:buNone/>
            </a:pPr>
            <a:endParaRPr lang="nl-NL"/>
          </a:p>
          <a:p>
            <a:pPr>
              <a:buClr>
                <a:srgbClr val="262626"/>
              </a:buClr>
            </a:pPr>
            <a:endParaRPr lang="nl-NL"/>
          </a:p>
        </p:txBody>
      </p:sp>
    </p:spTree>
    <p:extLst>
      <p:ext uri="{BB962C8B-B14F-4D97-AF65-F5344CB8AC3E}">
        <p14:creationId xmlns:p14="http://schemas.microsoft.com/office/powerpoint/2010/main" val="4073523623"/>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hade val="100000"/>
                <a:satMod val="300000"/>
              </a:schemeClr>
            </a:gs>
            <a:gs pos="100000">
              <a:schemeClr val="bg1">
                <a:tint val="100000"/>
                <a:shade val="30000"/>
                <a:satMod val="20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D15573D-0E45-4691-B525-471152EC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E448559-19A4-4252-8C27-54C1DA906F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1">
              <a:lumMod val="75000"/>
              <a:alpha val="60000"/>
            </a:schemeClr>
          </a:solidFill>
          <a:ln w="6350" cap="flat" cmpd="sng" algn="ctr">
            <a:noFill/>
            <a:prstDash val="solid"/>
          </a:ln>
          <a:effectLst>
            <a:softEdge rad="0"/>
          </a:effectLst>
        </p:spPr>
      </p:sp>
      <p:sp>
        <p:nvSpPr>
          <p:cNvPr id="12" name="Rectangle 11">
            <a:extLst>
              <a:ext uri="{FF2B5EF4-FFF2-40B4-BE49-F238E27FC236}">
                <a16:creationId xmlns:a16="http://schemas.microsoft.com/office/drawing/2014/main" id="{1B19C35E-4E30-4F1D-9FC2-F2FA6191E4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819" y="466344"/>
            <a:ext cx="3959352" cy="5925312"/>
          </a:xfrm>
          <a:prstGeom prst="rect">
            <a:avLst/>
          </a:prstGeom>
          <a:noFill/>
          <a:ln w="6350" cap="sq" cmpd="sng" algn="ctr">
            <a:solidFill>
              <a:schemeClr val="tx1">
                <a:lumMod val="75000"/>
                <a:lumOff val="25000"/>
              </a:schemeClr>
            </a:solidFill>
            <a:prstDash val="solid"/>
            <a:miter lim="800000"/>
          </a:ln>
          <a:effectLst/>
        </p:spPr>
      </p:sp>
      <p:sp>
        <p:nvSpPr>
          <p:cNvPr id="2" name="Titel 1">
            <a:extLst>
              <a:ext uri="{FF2B5EF4-FFF2-40B4-BE49-F238E27FC236}">
                <a16:creationId xmlns:a16="http://schemas.microsoft.com/office/drawing/2014/main" id="{5992DC5F-21DC-442B-BA05-A55566A124E1}"/>
              </a:ext>
            </a:extLst>
          </p:cNvPr>
          <p:cNvSpPr>
            <a:spLocks noGrp="1"/>
          </p:cNvSpPr>
          <p:nvPr>
            <p:ph type="title"/>
          </p:nvPr>
        </p:nvSpPr>
        <p:spPr>
          <a:xfrm>
            <a:off x="676240" y="875324"/>
            <a:ext cx="3536510" cy="5093520"/>
          </a:xfrm>
        </p:spPr>
        <p:txBody>
          <a:bodyPr>
            <a:normAutofit/>
          </a:bodyPr>
          <a:lstStyle/>
          <a:p>
            <a:pPr algn="ctr"/>
            <a:r>
              <a:rPr lang="nl-NL" sz="4400">
                <a:solidFill>
                  <a:schemeClr val="tx1"/>
                </a:solidFill>
              </a:rPr>
              <a:t>De belangrijke leerdoelen die ik graag wil leren!</a:t>
            </a:r>
          </a:p>
        </p:txBody>
      </p:sp>
      <p:sp>
        <p:nvSpPr>
          <p:cNvPr id="3" name="Tijdelijke aanduiding voor inhoud 2">
            <a:extLst>
              <a:ext uri="{FF2B5EF4-FFF2-40B4-BE49-F238E27FC236}">
                <a16:creationId xmlns:a16="http://schemas.microsoft.com/office/drawing/2014/main" id="{076511EA-9706-49EF-9B3C-C8813BB77E17}"/>
              </a:ext>
            </a:extLst>
          </p:cNvPr>
          <p:cNvSpPr>
            <a:spLocks noGrp="1"/>
          </p:cNvSpPr>
          <p:nvPr>
            <p:ph idx="1"/>
          </p:nvPr>
        </p:nvSpPr>
        <p:spPr>
          <a:xfrm>
            <a:off x="5478124" y="559477"/>
            <a:ext cx="5647076" cy="5475563"/>
          </a:xfrm>
        </p:spPr>
        <p:txBody>
          <a:bodyPr vert="horz" lIns="91440" tIns="45720" rIns="91440" bIns="45720" rtlCol="0" anchor="ctr">
            <a:normAutofit/>
          </a:bodyPr>
          <a:lstStyle/>
          <a:p>
            <a:r>
              <a:rPr lang="nl-NL" sz="2000">
                <a:ea typeface="+mn-lt"/>
                <a:cs typeface="+mn-lt"/>
              </a:rPr>
              <a:t>1. Spreken in het openbaar of presenteren. </a:t>
            </a:r>
          </a:p>
          <a:p>
            <a:pPr>
              <a:buClr>
                <a:srgbClr val="262626"/>
              </a:buClr>
            </a:pPr>
            <a:r>
              <a:rPr lang="nl-NL" sz="2000">
                <a:ea typeface="+mn-lt"/>
                <a:cs typeface="+mn-lt"/>
              </a:rPr>
              <a:t>2. Communicatie en gesprekstechnieken.</a:t>
            </a:r>
          </a:p>
          <a:p>
            <a:pPr marL="0" indent="0">
              <a:buClr>
                <a:srgbClr val="262626"/>
              </a:buClr>
              <a:buNone/>
            </a:pPr>
            <a:endParaRPr lang="nl-NL" sz="2000"/>
          </a:p>
        </p:txBody>
      </p:sp>
    </p:spTree>
    <p:extLst>
      <p:ext uri="{BB962C8B-B14F-4D97-AF65-F5344CB8AC3E}">
        <p14:creationId xmlns:p14="http://schemas.microsoft.com/office/powerpoint/2010/main" val="3098930806"/>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0" name="Rectangle 29">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32" name="Rectangle 31">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4" name="Rectangle 33">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6" name="Group 35">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37" name="Straight Connector 36">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41" name="Rectangle 40">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userDrawn="1">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3" name="Rectangle 42">
            <a:extLst>
              <a:ext uri="{FF2B5EF4-FFF2-40B4-BE49-F238E27FC236}">
                <a16:creationId xmlns:a16="http://schemas.microsoft.com/office/drawing/2014/main" id="{6F40FBDA-CEB1-40F0-9AB9-BD9C402D70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851C1D6-9614-4ADA-BD79-115ACA91A8F6}"/>
              </a:ext>
            </a:extLst>
          </p:cNvPr>
          <p:cNvPicPr>
            <a:picLocks noChangeAspect="1"/>
          </p:cNvPicPr>
          <p:nvPr/>
        </p:nvPicPr>
        <p:blipFill rotWithShape="1">
          <a:blip r:embed="rId2">
            <a:alphaModFix amt="45000"/>
          </a:blip>
          <a:srcRect t="6639"/>
          <a:stretch/>
        </p:blipFill>
        <p:spPr>
          <a:xfrm>
            <a:off x="-1" y="10"/>
            <a:ext cx="12192000" cy="6857988"/>
          </a:xfrm>
          <a:prstGeom prst="rect">
            <a:avLst/>
          </a:prstGeom>
        </p:spPr>
      </p:pic>
      <p:sp>
        <p:nvSpPr>
          <p:cNvPr id="45" name="Rectangle 44">
            <a:extLst>
              <a:ext uri="{FF2B5EF4-FFF2-40B4-BE49-F238E27FC236}">
                <a16:creationId xmlns:a16="http://schemas.microsoft.com/office/drawing/2014/main" id="{0344D4FE-ABEF-4230-9E4E-AD5782FC7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noFill/>
          <a:ln w="9525" cap="sq" cmpd="sng" algn="ctr">
            <a:solidFill>
              <a:schemeClr val="tx1">
                <a:lumMod val="75000"/>
                <a:lumOff val="25000"/>
              </a:schemeClr>
            </a:solidFill>
            <a:prstDash val="solid"/>
            <a:miter lim="800000"/>
          </a:ln>
          <a:effectLst>
            <a:softEdge rad="0"/>
          </a:effectLst>
        </p:spPr>
      </p:sp>
      <p:sp>
        <p:nvSpPr>
          <p:cNvPr id="2" name="Titel 1">
            <a:extLst>
              <a:ext uri="{FF2B5EF4-FFF2-40B4-BE49-F238E27FC236}">
                <a16:creationId xmlns:a16="http://schemas.microsoft.com/office/drawing/2014/main" id="{958D7641-ACAA-4EA2-B8D4-4EEEF15FC29F}"/>
              </a:ext>
            </a:extLst>
          </p:cNvPr>
          <p:cNvSpPr>
            <a:spLocks noGrp="1"/>
          </p:cNvSpPr>
          <p:nvPr>
            <p:ph type="title"/>
          </p:nvPr>
        </p:nvSpPr>
        <p:spPr>
          <a:xfrm>
            <a:off x="1769532" y="2091263"/>
            <a:ext cx="8652938" cy="2461504"/>
          </a:xfrm>
        </p:spPr>
        <p:txBody>
          <a:bodyPr vert="horz" lIns="91440" tIns="45720" rIns="91440" bIns="45720" rtlCol="0" anchor="ctr">
            <a:normAutofit/>
          </a:bodyPr>
          <a:lstStyle/>
          <a:p>
            <a:pPr algn="ctr">
              <a:lnSpc>
                <a:spcPct val="83000"/>
              </a:lnSpc>
            </a:pPr>
            <a:r>
              <a:rPr lang="en-US" sz="6800" b="0" cap="all" spc="-100"/>
              <a:t>The end</a:t>
            </a:r>
          </a:p>
        </p:txBody>
      </p:sp>
      <p:sp>
        <p:nvSpPr>
          <p:cNvPr id="47" name="Rectangle 46">
            <a:extLst>
              <a:ext uri="{FF2B5EF4-FFF2-40B4-BE49-F238E27FC236}">
                <a16:creationId xmlns:a16="http://schemas.microsoft.com/office/drawing/2014/main" id="{9325F979-D3F9-4926-81B7-7ACCB31A50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9525" cap="sq" cmpd="sng" algn="ctr">
            <a:solidFill>
              <a:schemeClr val="tx1">
                <a:lumMod val="75000"/>
                <a:lumOff val="25000"/>
                <a:alpha val="80000"/>
              </a:schemeClr>
            </a:solidFill>
            <a:prstDash val="solid"/>
            <a:miter lim="800000"/>
          </a:ln>
          <a:effectLst/>
        </p:spPr>
      </p:sp>
    </p:spTree>
    <p:extLst>
      <p:ext uri="{BB962C8B-B14F-4D97-AF65-F5344CB8AC3E}">
        <p14:creationId xmlns:p14="http://schemas.microsoft.com/office/powerpoint/2010/main" val="2139279182"/>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RegularSeedRightStep">
      <a:dk1>
        <a:srgbClr val="000000"/>
      </a:dk1>
      <a:lt1>
        <a:srgbClr val="FFFFFF"/>
      </a:lt1>
      <a:dk2>
        <a:srgbClr val="1B302C"/>
      </a:dk2>
      <a:lt2>
        <a:srgbClr val="F3F0F2"/>
      </a:lt2>
      <a:accent1>
        <a:srgbClr val="21B75F"/>
      </a:accent1>
      <a:accent2>
        <a:srgbClr val="14B59A"/>
      </a:accent2>
      <a:accent3>
        <a:srgbClr val="23ADDB"/>
      </a:accent3>
      <a:accent4>
        <a:srgbClr val="1757D5"/>
      </a:accent4>
      <a:accent5>
        <a:srgbClr val="483AE9"/>
      </a:accent5>
      <a:accent6>
        <a:srgbClr val="781CD6"/>
      </a:accent6>
      <a:hlink>
        <a:srgbClr val="BF3F8A"/>
      </a:hlink>
      <a:folHlink>
        <a:srgbClr val="7F7F7F"/>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emplate>Ion Boardroom</Template>
  <TotalTime>0</TotalTime>
  <Words>0</Words>
  <Application>Microsoft Office PowerPoint</Application>
  <PresentationFormat>Breedbeeld</PresentationFormat>
  <Paragraphs>0</Paragraphs>
  <Slides>8</Slides>
  <Notes>0</Notes>
  <HiddenSlides>0</HiddenSlides>
  <MMClips>0</MMClips>
  <ScaleCrop>false</ScaleCrop>
  <HeadingPairs>
    <vt:vector size="4" baseType="variant">
      <vt:variant>
        <vt:lpstr>Thema</vt:lpstr>
      </vt:variant>
      <vt:variant>
        <vt:i4>1</vt:i4>
      </vt:variant>
      <vt:variant>
        <vt:lpstr>Diatitels</vt:lpstr>
      </vt:variant>
      <vt:variant>
        <vt:i4>8</vt:i4>
      </vt:variant>
    </vt:vector>
  </HeadingPairs>
  <TitlesOfParts>
    <vt:vector size="9" baseType="lpstr">
      <vt:lpstr>SavonVTI</vt:lpstr>
      <vt:lpstr>De vrolijkheid</vt:lpstr>
      <vt:lpstr>Stichting de vrolijkheid</vt:lpstr>
      <vt:lpstr>Wat is de missie en visie van de instelling? </vt:lpstr>
      <vt:lpstr>Benaderingswijze/methodieken: </vt:lpstr>
      <vt:lpstr>Welke houding wordt er van mij verwacht?  </vt:lpstr>
      <vt:lpstr>De doelgroep van de vrolijkheid</vt:lpstr>
      <vt:lpstr>De belangrijke leerdoelen die ik graag wil leren!</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
  <cp:lastModifiedBy/>
  <cp:revision>97</cp:revision>
  <dcterms:created xsi:type="dcterms:W3CDTF">2021-02-08T17:14:37Z</dcterms:created>
  <dcterms:modified xsi:type="dcterms:W3CDTF">2021-02-08T17:40:36Z</dcterms:modified>
</cp:coreProperties>
</file>